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2">
  <p:sldMasterIdLst>
    <p:sldMasterId id="2147483672" r:id="rId1"/>
  </p:sldMasterIdLst>
  <p:notesMasterIdLst>
    <p:notesMasterId r:id="rId25"/>
  </p:notesMasterIdLst>
  <p:sldIdLst>
    <p:sldId id="539" r:id="rId2"/>
    <p:sldId id="541" r:id="rId3"/>
    <p:sldId id="542" r:id="rId4"/>
    <p:sldId id="573" r:id="rId5"/>
    <p:sldId id="543" r:id="rId6"/>
    <p:sldId id="558" r:id="rId7"/>
    <p:sldId id="560" r:id="rId8"/>
    <p:sldId id="570" r:id="rId9"/>
    <p:sldId id="574" r:id="rId10"/>
    <p:sldId id="575" r:id="rId11"/>
    <p:sldId id="572" r:id="rId12"/>
    <p:sldId id="564" r:id="rId13"/>
    <p:sldId id="576" r:id="rId14"/>
    <p:sldId id="559" r:id="rId15"/>
    <p:sldId id="565" r:id="rId16"/>
    <p:sldId id="578" r:id="rId17"/>
    <p:sldId id="579" r:id="rId18"/>
    <p:sldId id="580" r:id="rId19"/>
    <p:sldId id="582" r:id="rId20"/>
    <p:sldId id="581" r:id="rId21"/>
    <p:sldId id="568" r:id="rId22"/>
    <p:sldId id="569" r:id="rId23"/>
    <p:sldId id="571" r:id="rId24"/>
  </p:sldIdLst>
  <p:sldSz cx="9144000" cy="6858000" type="screen4x3"/>
  <p:notesSz cx="7010400" cy="9236075"/>
  <p:defaultTextStyle>
    <a:defPPr>
      <a:defRPr lang="fa-IR"/>
    </a:defPPr>
    <a:lvl1pPr algn="l" rtl="0" eaLnBrk="0" fontAlgn="base" hangingPunct="0">
      <a:spcBef>
        <a:spcPct val="0"/>
      </a:spcBef>
      <a:spcAft>
        <a:spcPct val="0"/>
      </a:spcAft>
      <a:defRPr kern="1200">
        <a:solidFill>
          <a:schemeClr val="tx1"/>
        </a:solidFill>
        <a:latin typeface="Arial"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Arial" pitchFamily="34" charset="0"/>
        <a:ea typeface="+mn-ea"/>
        <a:cs typeface="Arial" pitchFamily="34" charset="0"/>
      </a:defRPr>
    </a:lvl2pPr>
    <a:lvl3pPr marL="914400" algn="l" rtl="0" eaLnBrk="0" fontAlgn="base" hangingPunct="0">
      <a:spcBef>
        <a:spcPct val="0"/>
      </a:spcBef>
      <a:spcAft>
        <a:spcPct val="0"/>
      </a:spcAft>
      <a:defRPr kern="1200">
        <a:solidFill>
          <a:schemeClr val="tx1"/>
        </a:solidFill>
        <a:latin typeface="Arial" pitchFamily="34" charset="0"/>
        <a:ea typeface="+mn-ea"/>
        <a:cs typeface="Arial" pitchFamily="34" charset="0"/>
      </a:defRPr>
    </a:lvl3pPr>
    <a:lvl4pPr marL="1371600" algn="l" rtl="0" eaLnBrk="0" fontAlgn="base" hangingPunct="0">
      <a:spcBef>
        <a:spcPct val="0"/>
      </a:spcBef>
      <a:spcAft>
        <a:spcPct val="0"/>
      </a:spcAft>
      <a:defRPr kern="1200">
        <a:solidFill>
          <a:schemeClr val="tx1"/>
        </a:solidFill>
        <a:latin typeface="Arial" pitchFamily="34" charset="0"/>
        <a:ea typeface="+mn-ea"/>
        <a:cs typeface="Arial" pitchFamily="34" charset="0"/>
      </a:defRPr>
    </a:lvl4pPr>
    <a:lvl5pPr marL="1828800" algn="l" rtl="0" eaLnBrk="0" fontAlgn="base" hangingPunct="0">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a:srgbClr val="33CC33"/>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834" autoAdjust="0"/>
  </p:normalViewPr>
  <p:slideViewPr>
    <p:cSldViewPr>
      <p:cViewPr>
        <p:scale>
          <a:sx n="72" d="100"/>
          <a:sy n="72" d="100"/>
        </p:scale>
        <p:origin x="-1118" y="-38"/>
      </p:cViewPr>
      <p:guideLst>
        <p:guide orient="horz" pos="2160"/>
        <p:guide pos="2880"/>
      </p:guideLst>
    </p:cSldViewPr>
  </p:slideViewPr>
  <p:notesTextViewPr>
    <p:cViewPr>
      <p:scale>
        <a:sx n="100" d="100"/>
        <a:sy n="100" d="100"/>
      </p:scale>
      <p:origin x="0" y="0"/>
    </p:cViewPr>
  </p:notesTextViewPr>
  <p:sorterViewPr>
    <p:cViewPr>
      <p:scale>
        <a:sx n="66" d="100"/>
        <a:sy n="66" d="100"/>
      </p:scale>
      <p:origin x="-138"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B0AD92B-177E-4BCB-B101-11079D76A1FE}" type="doc">
      <dgm:prSet loTypeId="urn:microsoft.com/office/officeart/2011/layout/TabList" loCatId="list" qsTypeId="urn:microsoft.com/office/officeart/2005/8/quickstyle/simple4" qsCatId="simple" csTypeId="urn:microsoft.com/office/officeart/2005/8/colors/accent1_1" csCatId="accent1" phldr="1"/>
      <dgm:spPr/>
      <dgm:t>
        <a:bodyPr/>
        <a:lstStyle/>
        <a:p>
          <a:endParaRPr lang="en-US"/>
        </a:p>
      </dgm:t>
    </dgm:pt>
    <dgm:pt modelId="{5C5FDEF4-9A8E-47CF-88CB-07BE6400A19A}">
      <dgm:prSet phldrT="[Text]" custT="1"/>
      <dgm:spPr>
        <a:xfrm>
          <a:off x="4969192" y="49"/>
          <a:ext cx="1745932" cy="476217"/>
        </a:xfrm>
      </dgm:spPr>
      <dgm:t>
        <a:bodyPr/>
        <a:lstStyle/>
        <a:p>
          <a:pPr algn="ctr"/>
          <a:r>
            <a:rPr lang="fa-IR" sz="3200">
              <a:latin typeface="Century Gothic" panose="020F0302020204030204"/>
              <a:ea typeface="+mn-ea"/>
              <a:cs typeface="B Zar" panose="00000400000000000000" pitchFamily="2" charset="-78"/>
            </a:rPr>
            <a:t>مباحث جلسه</a:t>
          </a:r>
          <a:endParaRPr lang="en-US" sz="3200" dirty="0">
            <a:latin typeface="Century Gothic" panose="020F0302020204030204"/>
            <a:ea typeface="+mn-ea"/>
            <a:cs typeface="B Zar" panose="00000400000000000000" pitchFamily="2" charset="-78"/>
          </a:endParaRPr>
        </a:p>
      </dgm:t>
    </dgm:pt>
    <dgm:pt modelId="{9280FC6A-AC48-4459-9C3B-49840177DBFD}" type="parTrans" cxnId="{8FB3E563-DAF5-4631-88A7-39B953F16DA9}">
      <dgm:prSet/>
      <dgm:spPr/>
      <dgm:t>
        <a:bodyPr/>
        <a:lstStyle/>
        <a:p>
          <a:pPr algn="ctr"/>
          <a:endParaRPr lang="en-US"/>
        </a:p>
      </dgm:t>
    </dgm:pt>
    <dgm:pt modelId="{D00D556D-0978-4A57-BCD5-0B3312D81C06}" type="sibTrans" cxnId="{8FB3E563-DAF5-4631-88A7-39B953F16DA9}">
      <dgm:prSet/>
      <dgm:spPr/>
      <dgm:t>
        <a:bodyPr/>
        <a:lstStyle/>
        <a:p>
          <a:pPr algn="ctr"/>
          <a:endParaRPr lang="en-US"/>
        </a:p>
      </dgm:t>
    </dgm:pt>
    <dgm:pt modelId="{4A0181F4-3E63-4D1B-948E-FF0E03B2A14C}">
      <dgm:prSet phldrT="[Text]" custT="1"/>
      <dgm:spPr>
        <a:xfrm>
          <a:off x="0" y="49"/>
          <a:ext cx="4969192" cy="476217"/>
        </a:xfrm>
      </dgm:spPr>
      <dgm:t>
        <a:bodyPr/>
        <a:lstStyle/>
        <a:p>
          <a:pPr algn="ctr"/>
          <a:r>
            <a:rPr lang="fa-IR" sz="2800" b="0" dirty="0">
              <a:cs typeface="B Nazanin" panose="00000400000000000000" pitchFamily="2" charset="-78"/>
            </a:rPr>
            <a:t>مدیریت میزان پریشانی و اختلال عملکرد فرد 15 دقیقه</a:t>
          </a:r>
        </a:p>
      </dgm:t>
    </dgm:pt>
    <dgm:pt modelId="{E627D728-6FAB-4085-969C-220D994222FF}" type="parTrans" cxnId="{C5075FB0-5CE9-4886-AFEC-A51F263CB957}">
      <dgm:prSet/>
      <dgm:spPr/>
      <dgm:t>
        <a:bodyPr/>
        <a:lstStyle/>
        <a:p>
          <a:pPr algn="ctr"/>
          <a:endParaRPr lang="en-US"/>
        </a:p>
      </dgm:t>
    </dgm:pt>
    <dgm:pt modelId="{E771F16E-CD72-4AB0-8554-F9B0EDD31075}" type="sibTrans" cxnId="{C5075FB0-5CE9-4886-AFEC-A51F263CB957}">
      <dgm:prSet/>
      <dgm:spPr/>
      <dgm:t>
        <a:bodyPr/>
        <a:lstStyle/>
        <a:p>
          <a:pPr algn="ctr"/>
          <a:endParaRPr lang="en-US"/>
        </a:p>
      </dgm:t>
    </dgm:pt>
    <dgm:pt modelId="{805D482A-F83B-4177-82B5-998BE57EAA37}">
      <dgm:prSet phldrT="[Text]" custT="1"/>
      <dgm:spPr>
        <a:xfrm>
          <a:off x="4969192" y="1000107"/>
          <a:ext cx="1745932" cy="476217"/>
        </a:xfrm>
      </dgm:spPr>
      <dgm:t>
        <a:bodyPr/>
        <a:lstStyle/>
        <a:p>
          <a:pPr algn="ctr"/>
          <a:r>
            <a:rPr lang="fa-IR" sz="3200">
              <a:latin typeface="Century Gothic" panose="020F0302020204030204"/>
              <a:ea typeface="+mn-ea"/>
              <a:cs typeface="B Zar" panose="00000400000000000000" pitchFamily="2" charset="-78"/>
            </a:rPr>
            <a:t>زمان جلسه</a:t>
          </a:r>
          <a:endParaRPr lang="en-US" sz="3200" dirty="0">
            <a:latin typeface="Century Gothic" panose="020F0302020204030204"/>
            <a:ea typeface="+mn-ea"/>
            <a:cs typeface="B Zar" panose="00000400000000000000" pitchFamily="2" charset="-78"/>
          </a:endParaRPr>
        </a:p>
      </dgm:t>
    </dgm:pt>
    <dgm:pt modelId="{1D79A462-86D4-4DB2-898E-440A19107994}" type="parTrans" cxnId="{FF5E6A7E-D4D5-4DCD-BC30-E261BB108197}">
      <dgm:prSet/>
      <dgm:spPr/>
      <dgm:t>
        <a:bodyPr/>
        <a:lstStyle/>
        <a:p>
          <a:pPr algn="ctr"/>
          <a:endParaRPr lang="en-US"/>
        </a:p>
      </dgm:t>
    </dgm:pt>
    <dgm:pt modelId="{5EB2A808-3B9E-49F7-9613-AF9EFAD0382A}" type="sibTrans" cxnId="{FF5E6A7E-D4D5-4DCD-BC30-E261BB108197}">
      <dgm:prSet/>
      <dgm:spPr/>
      <dgm:t>
        <a:bodyPr/>
        <a:lstStyle/>
        <a:p>
          <a:pPr algn="ctr"/>
          <a:endParaRPr lang="en-US"/>
        </a:p>
      </dgm:t>
    </dgm:pt>
    <dgm:pt modelId="{AAD00C45-2B8A-4350-8967-B1927DABEDC1}">
      <dgm:prSet phldrT="[Text]" custT="1"/>
      <dgm:spPr>
        <a:xfrm>
          <a:off x="0" y="1000107"/>
          <a:ext cx="4969192" cy="476217"/>
        </a:xfrm>
      </dgm:spPr>
      <dgm:t>
        <a:bodyPr/>
        <a:lstStyle/>
        <a:p>
          <a:pPr algn="ctr"/>
          <a:r>
            <a:rPr lang="fa-IR" sz="3200">
              <a:latin typeface="Century Gothic" panose="020F0302020204030204"/>
              <a:ea typeface="+mn-ea"/>
              <a:cs typeface="B Zar" panose="00000400000000000000" pitchFamily="2" charset="-78"/>
            </a:rPr>
            <a:t>45 دقیقه</a:t>
          </a:r>
          <a:endParaRPr lang="en-US" sz="3200" dirty="0">
            <a:latin typeface="Century Gothic" panose="020F0302020204030204"/>
            <a:ea typeface="+mn-ea"/>
            <a:cs typeface="B Zar" panose="00000400000000000000" pitchFamily="2" charset="-78"/>
          </a:endParaRPr>
        </a:p>
      </dgm:t>
    </dgm:pt>
    <dgm:pt modelId="{08B027D2-9973-4EC3-8B9C-E55F85695F3C}" type="parTrans" cxnId="{87BD2B79-2977-4753-8DE1-934EF69BAA9E}">
      <dgm:prSet/>
      <dgm:spPr/>
      <dgm:t>
        <a:bodyPr/>
        <a:lstStyle/>
        <a:p>
          <a:pPr algn="ctr"/>
          <a:endParaRPr lang="en-US"/>
        </a:p>
      </dgm:t>
    </dgm:pt>
    <dgm:pt modelId="{9E68A53C-C732-4F2F-92F0-28D9AFF1E766}" type="sibTrans" cxnId="{87BD2B79-2977-4753-8DE1-934EF69BAA9E}">
      <dgm:prSet/>
      <dgm:spPr/>
      <dgm:t>
        <a:bodyPr/>
        <a:lstStyle/>
        <a:p>
          <a:pPr algn="ctr"/>
          <a:endParaRPr lang="en-US"/>
        </a:p>
      </dgm:t>
    </dgm:pt>
    <dgm:pt modelId="{3B91D68E-4D95-49E8-812B-6D7DE9AFF544}">
      <dgm:prSet phldrT="[Text]" custT="1"/>
      <dgm:spPr>
        <a:xfrm>
          <a:off x="0" y="49"/>
          <a:ext cx="4969192" cy="476217"/>
        </a:xfrm>
      </dgm:spPr>
      <dgm:t>
        <a:bodyPr/>
        <a:lstStyle/>
        <a:p>
          <a:pPr algn="ctr"/>
          <a:r>
            <a:rPr lang="fa-IR" sz="2800" b="0" dirty="0">
              <a:cs typeface="B Nazanin" panose="00000400000000000000" pitchFamily="2" charset="-78"/>
            </a:rPr>
            <a:t>مدیریت استرس و آموزش آرام‌سازی – 30 دقیقه</a:t>
          </a:r>
          <a:endParaRPr lang="en-US" sz="2800" b="0" dirty="0">
            <a:latin typeface="Century Gothic" panose="020F0302020204030204"/>
            <a:ea typeface="+mn-ea"/>
            <a:cs typeface="B Nazanin" panose="00000400000000000000" pitchFamily="2" charset="-78"/>
          </a:endParaRPr>
        </a:p>
      </dgm:t>
    </dgm:pt>
    <dgm:pt modelId="{7455715F-CBFE-46FC-AE49-A1C7B0E09CFA}" type="parTrans" cxnId="{F959B64F-CCEB-4DAC-9418-3D8893908B36}">
      <dgm:prSet/>
      <dgm:spPr/>
      <dgm:t>
        <a:bodyPr/>
        <a:lstStyle/>
        <a:p>
          <a:pPr rtl="1"/>
          <a:endParaRPr lang="fa-IR"/>
        </a:p>
      </dgm:t>
    </dgm:pt>
    <dgm:pt modelId="{F153E1CA-F04D-411B-A1E6-5F472223440C}" type="sibTrans" cxnId="{F959B64F-CCEB-4DAC-9418-3D8893908B36}">
      <dgm:prSet/>
      <dgm:spPr/>
      <dgm:t>
        <a:bodyPr/>
        <a:lstStyle/>
        <a:p>
          <a:pPr rtl="1"/>
          <a:endParaRPr lang="fa-IR"/>
        </a:p>
      </dgm:t>
    </dgm:pt>
    <dgm:pt modelId="{7950EB16-5587-4946-8F1F-41A982D64733}">
      <dgm:prSet phldrT="[Text]" custT="1"/>
      <dgm:spPr>
        <a:xfrm>
          <a:off x="0" y="49"/>
          <a:ext cx="4969192" cy="476217"/>
        </a:xfrm>
      </dgm:spPr>
      <dgm:t>
        <a:bodyPr/>
        <a:lstStyle/>
        <a:p>
          <a:pPr algn="ctr"/>
          <a:endParaRPr lang="fa-IR" sz="2800" b="0" dirty="0">
            <a:cs typeface="B Nazanin" panose="00000400000000000000" pitchFamily="2" charset="-78"/>
          </a:endParaRPr>
        </a:p>
      </dgm:t>
    </dgm:pt>
    <dgm:pt modelId="{5A6C3EFA-8093-431D-A92F-6E7CDA05DA4D}" type="parTrans" cxnId="{2BD6C97C-3BF3-442A-93F4-6DE482EFA654}">
      <dgm:prSet/>
      <dgm:spPr/>
      <dgm:t>
        <a:bodyPr/>
        <a:lstStyle/>
        <a:p>
          <a:pPr rtl="1"/>
          <a:endParaRPr lang="fa-IR"/>
        </a:p>
      </dgm:t>
    </dgm:pt>
    <dgm:pt modelId="{B27D295D-7F82-4972-9785-6840A18F00FB}" type="sibTrans" cxnId="{2BD6C97C-3BF3-442A-93F4-6DE482EFA654}">
      <dgm:prSet/>
      <dgm:spPr/>
      <dgm:t>
        <a:bodyPr/>
        <a:lstStyle/>
        <a:p>
          <a:pPr rtl="1"/>
          <a:endParaRPr lang="fa-IR"/>
        </a:p>
      </dgm:t>
    </dgm:pt>
    <dgm:pt modelId="{D5B0168D-581E-49B7-8BD6-74706EE27C6A}" type="pres">
      <dgm:prSet presAssocID="{FB0AD92B-177E-4BCB-B101-11079D76A1FE}" presName="Name0" presStyleCnt="0">
        <dgm:presLayoutVars>
          <dgm:chMax/>
          <dgm:chPref val="3"/>
          <dgm:dir val="rev"/>
          <dgm:animOne val="branch"/>
          <dgm:animLvl val="lvl"/>
        </dgm:presLayoutVars>
      </dgm:prSet>
      <dgm:spPr/>
      <dgm:t>
        <a:bodyPr/>
        <a:lstStyle/>
        <a:p>
          <a:endParaRPr lang="en-US"/>
        </a:p>
      </dgm:t>
    </dgm:pt>
    <dgm:pt modelId="{6247C91F-3A23-4236-A00F-17A68BB29EAA}" type="pres">
      <dgm:prSet presAssocID="{5C5FDEF4-9A8E-47CF-88CB-07BE6400A19A}" presName="composite" presStyleCnt="0"/>
      <dgm:spPr/>
    </dgm:pt>
    <dgm:pt modelId="{62E90E18-70AF-4738-9FAC-045F6235022A}" type="pres">
      <dgm:prSet presAssocID="{5C5FDEF4-9A8E-47CF-88CB-07BE6400A19A}" presName="FirstChild" presStyleLbl="revTx" presStyleIdx="0" presStyleCnt="3">
        <dgm:presLayoutVars>
          <dgm:chMax val="0"/>
          <dgm:chPref val="0"/>
          <dgm:bulletEnabled val="1"/>
        </dgm:presLayoutVars>
      </dgm:prSet>
      <dgm:spPr>
        <a:prstGeom prst="rect">
          <a:avLst/>
        </a:prstGeom>
      </dgm:spPr>
      <dgm:t>
        <a:bodyPr/>
        <a:lstStyle/>
        <a:p>
          <a:endParaRPr lang="en-US"/>
        </a:p>
      </dgm:t>
    </dgm:pt>
    <dgm:pt modelId="{8C2AE7BB-4D83-44B4-AB6E-3831BF04392C}" type="pres">
      <dgm:prSet presAssocID="{5C5FDEF4-9A8E-47CF-88CB-07BE6400A19A}" presName="Parent" presStyleLbl="alignNode1" presStyleIdx="0" presStyleCnt="2" custScaleY="101405" custLinFactNeighborX="421" custLinFactNeighborY="-8128">
        <dgm:presLayoutVars>
          <dgm:chMax val="3"/>
          <dgm:chPref val="3"/>
          <dgm:bulletEnabled val="1"/>
        </dgm:presLayoutVars>
      </dgm:prSet>
      <dgm:spPr>
        <a:prstGeom prst="round2SameRect">
          <a:avLst>
            <a:gd name="adj1" fmla="val 16670"/>
            <a:gd name="adj2" fmla="val 0"/>
          </a:avLst>
        </a:prstGeom>
      </dgm:spPr>
      <dgm:t>
        <a:bodyPr/>
        <a:lstStyle/>
        <a:p>
          <a:endParaRPr lang="en-US"/>
        </a:p>
      </dgm:t>
    </dgm:pt>
    <dgm:pt modelId="{056312FB-AFDA-4793-B8D0-D276EFC18DDE}" type="pres">
      <dgm:prSet presAssocID="{5C5FDEF4-9A8E-47CF-88CB-07BE6400A19A}" presName="Accent" presStyleLbl="parChTrans1D1" presStyleIdx="0" presStyleCnt="2"/>
      <dgm:spPr>
        <a:xfrm>
          <a:off x="0" y="476267"/>
          <a:ext cx="6715125" cy="0"/>
        </a:xfrm>
        <a:prstGeom prst="line">
          <a:avLst/>
        </a:prstGeom>
      </dgm:spPr>
    </dgm:pt>
    <dgm:pt modelId="{7A4F1650-F09C-4609-BCFC-7C97767DC3A7}" type="pres">
      <dgm:prSet presAssocID="{5C5FDEF4-9A8E-47CF-88CB-07BE6400A19A}" presName="Child" presStyleLbl="revTx" presStyleIdx="1" presStyleCnt="3">
        <dgm:presLayoutVars>
          <dgm:chMax val="0"/>
          <dgm:chPref val="0"/>
          <dgm:bulletEnabled val="1"/>
        </dgm:presLayoutVars>
      </dgm:prSet>
      <dgm:spPr/>
      <dgm:t>
        <a:bodyPr/>
        <a:lstStyle/>
        <a:p>
          <a:endParaRPr lang="en-US"/>
        </a:p>
      </dgm:t>
    </dgm:pt>
    <dgm:pt modelId="{797DA631-09B7-4992-9B34-0CAE6715887A}" type="pres">
      <dgm:prSet presAssocID="{D00D556D-0978-4A57-BCD5-0B3312D81C06}" presName="sibTrans" presStyleCnt="0"/>
      <dgm:spPr/>
    </dgm:pt>
    <dgm:pt modelId="{76393340-03B8-4A62-870B-52C17EB78630}" type="pres">
      <dgm:prSet presAssocID="{805D482A-F83B-4177-82B5-998BE57EAA37}" presName="composite" presStyleCnt="0"/>
      <dgm:spPr/>
    </dgm:pt>
    <dgm:pt modelId="{AB152BB8-ED32-4D0A-AFD8-E6C57BCBE1CA}" type="pres">
      <dgm:prSet presAssocID="{805D482A-F83B-4177-82B5-998BE57EAA37}" presName="FirstChild" presStyleLbl="revTx" presStyleIdx="2" presStyleCnt="3">
        <dgm:presLayoutVars>
          <dgm:chMax val="0"/>
          <dgm:chPref val="0"/>
          <dgm:bulletEnabled val="1"/>
        </dgm:presLayoutVars>
      </dgm:prSet>
      <dgm:spPr>
        <a:prstGeom prst="rect">
          <a:avLst/>
        </a:prstGeom>
      </dgm:spPr>
      <dgm:t>
        <a:bodyPr/>
        <a:lstStyle/>
        <a:p>
          <a:endParaRPr lang="en-US"/>
        </a:p>
      </dgm:t>
    </dgm:pt>
    <dgm:pt modelId="{D207AB18-6B43-4AA2-B25F-C59A23681C7F}" type="pres">
      <dgm:prSet presAssocID="{805D482A-F83B-4177-82B5-998BE57EAA37}" presName="Parent" presStyleLbl="alignNode1" presStyleIdx="1" presStyleCnt="2">
        <dgm:presLayoutVars>
          <dgm:chMax val="3"/>
          <dgm:chPref val="3"/>
          <dgm:bulletEnabled val="1"/>
        </dgm:presLayoutVars>
      </dgm:prSet>
      <dgm:spPr>
        <a:prstGeom prst="round2SameRect">
          <a:avLst>
            <a:gd name="adj1" fmla="val 16670"/>
            <a:gd name="adj2" fmla="val 0"/>
          </a:avLst>
        </a:prstGeom>
      </dgm:spPr>
      <dgm:t>
        <a:bodyPr/>
        <a:lstStyle/>
        <a:p>
          <a:endParaRPr lang="en-US"/>
        </a:p>
      </dgm:t>
    </dgm:pt>
    <dgm:pt modelId="{AE05199A-C829-4608-866F-B55D1F0BE965}" type="pres">
      <dgm:prSet presAssocID="{805D482A-F83B-4177-82B5-998BE57EAA37}" presName="Accent" presStyleLbl="parChTrans1D1" presStyleIdx="1" presStyleCnt="2"/>
      <dgm:spPr>
        <a:xfrm>
          <a:off x="0" y="1476325"/>
          <a:ext cx="6715125" cy="0"/>
        </a:xfrm>
        <a:prstGeom prst="line">
          <a:avLst/>
        </a:prstGeom>
      </dgm:spPr>
    </dgm:pt>
  </dgm:ptLst>
  <dgm:cxnLst>
    <dgm:cxn modelId="{95854F89-C3EC-461E-9768-38E742EADA52}" type="presOf" srcId="{AAD00C45-2B8A-4350-8967-B1927DABEDC1}" destId="{AB152BB8-ED32-4D0A-AFD8-E6C57BCBE1CA}" srcOrd="0" destOrd="0" presId="urn:microsoft.com/office/officeart/2011/layout/TabList"/>
    <dgm:cxn modelId="{E01DB874-1CC6-49D9-8FBD-17C56E6CE2BE}" type="presOf" srcId="{805D482A-F83B-4177-82B5-998BE57EAA37}" destId="{D207AB18-6B43-4AA2-B25F-C59A23681C7F}" srcOrd="0" destOrd="0" presId="urn:microsoft.com/office/officeart/2011/layout/TabList"/>
    <dgm:cxn modelId="{87BD2B79-2977-4753-8DE1-934EF69BAA9E}" srcId="{805D482A-F83B-4177-82B5-998BE57EAA37}" destId="{AAD00C45-2B8A-4350-8967-B1927DABEDC1}" srcOrd="0" destOrd="0" parTransId="{08B027D2-9973-4EC3-8B9C-E55F85695F3C}" sibTransId="{9E68A53C-C732-4F2F-92F0-28D9AFF1E766}"/>
    <dgm:cxn modelId="{5F3D78D2-86C2-41E3-886F-01557EADDD34}" type="presOf" srcId="{7950EB16-5587-4946-8F1F-41A982D64733}" destId="{62E90E18-70AF-4738-9FAC-045F6235022A}" srcOrd="0" destOrd="0" presId="urn:microsoft.com/office/officeart/2011/layout/TabList"/>
    <dgm:cxn modelId="{FF5E6A7E-D4D5-4DCD-BC30-E261BB108197}" srcId="{FB0AD92B-177E-4BCB-B101-11079D76A1FE}" destId="{805D482A-F83B-4177-82B5-998BE57EAA37}" srcOrd="1" destOrd="0" parTransId="{1D79A462-86D4-4DB2-898E-440A19107994}" sibTransId="{5EB2A808-3B9E-49F7-9613-AF9EFAD0382A}"/>
    <dgm:cxn modelId="{F959B64F-CCEB-4DAC-9418-3D8893908B36}" srcId="{5C5FDEF4-9A8E-47CF-88CB-07BE6400A19A}" destId="{3B91D68E-4D95-49E8-812B-6D7DE9AFF544}" srcOrd="2" destOrd="0" parTransId="{7455715F-CBFE-46FC-AE49-A1C7B0E09CFA}" sibTransId="{F153E1CA-F04D-411B-A1E6-5F472223440C}"/>
    <dgm:cxn modelId="{28EA5B0B-FC2E-49B3-B943-9FE7BD11B7E7}" type="presOf" srcId="{FB0AD92B-177E-4BCB-B101-11079D76A1FE}" destId="{D5B0168D-581E-49B7-8BD6-74706EE27C6A}" srcOrd="0" destOrd="0" presId="urn:microsoft.com/office/officeart/2011/layout/TabList"/>
    <dgm:cxn modelId="{BDE5B8F9-8589-4621-A8BA-34909C483513}" type="presOf" srcId="{5C5FDEF4-9A8E-47CF-88CB-07BE6400A19A}" destId="{8C2AE7BB-4D83-44B4-AB6E-3831BF04392C}" srcOrd="0" destOrd="0" presId="urn:microsoft.com/office/officeart/2011/layout/TabList"/>
    <dgm:cxn modelId="{2BD6C97C-3BF3-442A-93F4-6DE482EFA654}" srcId="{5C5FDEF4-9A8E-47CF-88CB-07BE6400A19A}" destId="{7950EB16-5587-4946-8F1F-41A982D64733}" srcOrd="0" destOrd="0" parTransId="{5A6C3EFA-8093-431D-A92F-6E7CDA05DA4D}" sibTransId="{B27D295D-7F82-4972-9785-6840A18F00FB}"/>
    <dgm:cxn modelId="{8F3F1738-83BA-46B1-801B-A843DDBF9F8B}" type="presOf" srcId="{4A0181F4-3E63-4D1B-948E-FF0E03B2A14C}" destId="{7A4F1650-F09C-4609-BCFC-7C97767DC3A7}" srcOrd="0" destOrd="0" presId="urn:microsoft.com/office/officeart/2011/layout/TabList"/>
    <dgm:cxn modelId="{8513F047-6132-406B-949D-2727E35535E4}" type="presOf" srcId="{3B91D68E-4D95-49E8-812B-6D7DE9AFF544}" destId="{7A4F1650-F09C-4609-BCFC-7C97767DC3A7}" srcOrd="0" destOrd="1" presId="urn:microsoft.com/office/officeart/2011/layout/TabList"/>
    <dgm:cxn modelId="{C5075FB0-5CE9-4886-AFEC-A51F263CB957}" srcId="{5C5FDEF4-9A8E-47CF-88CB-07BE6400A19A}" destId="{4A0181F4-3E63-4D1B-948E-FF0E03B2A14C}" srcOrd="1" destOrd="0" parTransId="{E627D728-6FAB-4085-969C-220D994222FF}" sibTransId="{E771F16E-CD72-4AB0-8554-F9B0EDD31075}"/>
    <dgm:cxn modelId="{8FB3E563-DAF5-4631-88A7-39B953F16DA9}" srcId="{FB0AD92B-177E-4BCB-B101-11079D76A1FE}" destId="{5C5FDEF4-9A8E-47CF-88CB-07BE6400A19A}" srcOrd="0" destOrd="0" parTransId="{9280FC6A-AC48-4459-9C3B-49840177DBFD}" sibTransId="{D00D556D-0978-4A57-BCD5-0B3312D81C06}"/>
    <dgm:cxn modelId="{CF69DCBC-7EF7-4847-8CCC-E971D73E4D0D}" type="presParOf" srcId="{D5B0168D-581E-49B7-8BD6-74706EE27C6A}" destId="{6247C91F-3A23-4236-A00F-17A68BB29EAA}" srcOrd="0" destOrd="0" presId="urn:microsoft.com/office/officeart/2011/layout/TabList"/>
    <dgm:cxn modelId="{ECA3BFBA-9766-4000-96D6-FABF8C0389A6}" type="presParOf" srcId="{6247C91F-3A23-4236-A00F-17A68BB29EAA}" destId="{62E90E18-70AF-4738-9FAC-045F6235022A}" srcOrd="0" destOrd="0" presId="urn:microsoft.com/office/officeart/2011/layout/TabList"/>
    <dgm:cxn modelId="{9893DF33-BB62-43B1-A70C-4CCF363FD272}" type="presParOf" srcId="{6247C91F-3A23-4236-A00F-17A68BB29EAA}" destId="{8C2AE7BB-4D83-44B4-AB6E-3831BF04392C}" srcOrd="1" destOrd="0" presId="urn:microsoft.com/office/officeart/2011/layout/TabList"/>
    <dgm:cxn modelId="{6D2A1ED3-FDD5-423B-BC9A-E83A213AFF36}" type="presParOf" srcId="{6247C91F-3A23-4236-A00F-17A68BB29EAA}" destId="{056312FB-AFDA-4793-B8D0-D276EFC18DDE}" srcOrd="2" destOrd="0" presId="urn:microsoft.com/office/officeart/2011/layout/TabList"/>
    <dgm:cxn modelId="{20AF8009-276D-4B69-9AC2-66D5534E5FA3}" type="presParOf" srcId="{D5B0168D-581E-49B7-8BD6-74706EE27C6A}" destId="{7A4F1650-F09C-4609-BCFC-7C97767DC3A7}" srcOrd="1" destOrd="0" presId="urn:microsoft.com/office/officeart/2011/layout/TabList"/>
    <dgm:cxn modelId="{29415AB7-E640-4116-87E2-C4428E4476BB}" type="presParOf" srcId="{D5B0168D-581E-49B7-8BD6-74706EE27C6A}" destId="{797DA631-09B7-4992-9B34-0CAE6715887A}" srcOrd="2" destOrd="0" presId="urn:microsoft.com/office/officeart/2011/layout/TabList"/>
    <dgm:cxn modelId="{DD0EF982-1904-4BC1-A12D-6B44576D909A}" type="presParOf" srcId="{D5B0168D-581E-49B7-8BD6-74706EE27C6A}" destId="{76393340-03B8-4A62-870B-52C17EB78630}" srcOrd="3" destOrd="0" presId="urn:microsoft.com/office/officeart/2011/layout/TabList"/>
    <dgm:cxn modelId="{82A82220-E1C3-4A91-A4A7-87170F802459}" type="presParOf" srcId="{76393340-03B8-4A62-870B-52C17EB78630}" destId="{AB152BB8-ED32-4D0A-AFD8-E6C57BCBE1CA}" srcOrd="0" destOrd="0" presId="urn:microsoft.com/office/officeart/2011/layout/TabList"/>
    <dgm:cxn modelId="{DB923E0D-C872-4232-BDD2-E801CDF69629}" type="presParOf" srcId="{76393340-03B8-4A62-870B-52C17EB78630}" destId="{D207AB18-6B43-4AA2-B25F-C59A23681C7F}" srcOrd="1" destOrd="0" presId="urn:microsoft.com/office/officeart/2011/layout/TabList"/>
    <dgm:cxn modelId="{36C7EFFE-4996-41A3-B4E8-8CE545DDA670}" type="presParOf" srcId="{76393340-03B8-4A62-870B-52C17EB78630}" destId="{AE05199A-C829-4608-866F-B55D1F0BE965}" srcOrd="2" destOrd="0" presId="urn:microsoft.com/office/officeart/2011/layout/Tab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85B02CA-2637-4ECF-BEB8-4FA1FACDFF2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F6160E45-A34B-4EAA-916A-2AC949C59070}">
      <dgm:prSet custT="1"/>
      <dgm:spPr/>
      <dgm:t>
        <a:bodyPr/>
        <a:lstStyle/>
        <a:p>
          <a:pPr rtl="1"/>
          <a:r>
            <a:rPr lang="fa-IR" sz="1800" dirty="0">
              <a:cs typeface="B Nazanin" panose="00000400000000000000" pitchFamily="2" charset="-78"/>
            </a:rPr>
            <a:t>	</a:t>
          </a:r>
          <a:r>
            <a:rPr lang="fa-IR" sz="2000" dirty="0">
              <a:cs typeface="B Nazanin" panose="00000400000000000000" pitchFamily="2" charset="-78"/>
            </a:rPr>
            <a:t>آیا از زمان بیماری روابط شما با دیگران و زندگی روزانه شما دچار تغییر شده است؟</a:t>
          </a:r>
        </a:p>
      </dgm:t>
    </dgm:pt>
    <dgm:pt modelId="{52F46BC5-B41C-4D76-9EE1-CB6140EE3498}" type="parTrans" cxnId="{6AF36A74-0F57-44D0-9DC0-7DF1703BE7D8}">
      <dgm:prSet/>
      <dgm:spPr/>
      <dgm:t>
        <a:bodyPr/>
        <a:lstStyle/>
        <a:p>
          <a:endParaRPr lang="en-US"/>
        </a:p>
      </dgm:t>
    </dgm:pt>
    <dgm:pt modelId="{03667435-5FA1-4955-A3CD-DDB7B136CB03}" type="sibTrans" cxnId="{6AF36A74-0F57-44D0-9DC0-7DF1703BE7D8}">
      <dgm:prSet/>
      <dgm:spPr/>
      <dgm:t>
        <a:bodyPr/>
        <a:lstStyle/>
        <a:p>
          <a:endParaRPr lang="en-US"/>
        </a:p>
      </dgm:t>
    </dgm:pt>
    <dgm:pt modelId="{0D70826A-0410-4EF5-A3D7-04190D2D2034}">
      <dgm:prSet custT="1"/>
      <dgm:spPr/>
      <dgm:t>
        <a:bodyPr/>
        <a:lstStyle/>
        <a:p>
          <a:pPr rtl="1"/>
          <a:r>
            <a:rPr lang="fa-IR" sz="2000" dirty="0">
              <a:cs typeface="B Nazanin" panose="00000400000000000000" pitchFamily="2" charset="-78"/>
            </a:rPr>
            <a:t>	آیا این تغییرات برای شما مشکل ایجاد کرده است؟	</a:t>
          </a:r>
          <a:endParaRPr lang="en-US" sz="2000" dirty="0">
            <a:cs typeface="B Nazanin" panose="00000400000000000000" pitchFamily="2" charset="-78"/>
          </a:endParaRPr>
        </a:p>
      </dgm:t>
    </dgm:pt>
    <dgm:pt modelId="{7346C0B4-2948-41B1-8D53-936E3EFB0DC6}" type="parTrans" cxnId="{7A94999D-F01D-4D96-A8B9-0B6DBC1717C4}">
      <dgm:prSet/>
      <dgm:spPr/>
      <dgm:t>
        <a:bodyPr/>
        <a:lstStyle/>
        <a:p>
          <a:endParaRPr lang="en-US"/>
        </a:p>
      </dgm:t>
    </dgm:pt>
    <dgm:pt modelId="{F79DBCC6-B526-4BD3-9BF4-6B6E0C543E25}" type="sibTrans" cxnId="{7A94999D-F01D-4D96-A8B9-0B6DBC1717C4}">
      <dgm:prSet/>
      <dgm:spPr/>
      <dgm:t>
        <a:bodyPr/>
        <a:lstStyle/>
        <a:p>
          <a:endParaRPr lang="en-US"/>
        </a:p>
      </dgm:t>
    </dgm:pt>
    <dgm:pt modelId="{0B4A762F-F906-4E8D-9920-F6143CA4035A}" type="pres">
      <dgm:prSet presAssocID="{185B02CA-2637-4ECF-BEB8-4FA1FACDFF22}" presName="linear" presStyleCnt="0">
        <dgm:presLayoutVars>
          <dgm:dir val="rev"/>
          <dgm:animLvl val="lvl"/>
          <dgm:resizeHandles val="exact"/>
        </dgm:presLayoutVars>
      </dgm:prSet>
      <dgm:spPr/>
      <dgm:t>
        <a:bodyPr/>
        <a:lstStyle/>
        <a:p>
          <a:endParaRPr lang="en-US"/>
        </a:p>
      </dgm:t>
    </dgm:pt>
    <dgm:pt modelId="{A1813049-61B2-4E1A-9DC8-9D77497B433A}" type="pres">
      <dgm:prSet presAssocID="{F6160E45-A34B-4EAA-916A-2AC949C59070}" presName="parentLin" presStyleCnt="0"/>
      <dgm:spPr/>
    </dgm:pt>
    <dgm:pt modelId="{7A68FC54-00A8-4E7F-ACCC-0A75D3D23D55}" type="pres">
      <dgm:prSet presAssocID="{F6160E45-A34B-4EAA-916A-2AC949C59070}" presName="parentLeftMargin" presStyleLbl="node1" presStyleIdx="0" presStyleCnt="2"/>
      <dgm:spPr/>
      <dgm:t>
        <a:bodyPr/>
        <a:lstStyle/>
        <a:p>
          <a:endParaRPr lang="en-US"/>
        </a:p>
      </dgm:t>
    </dgm:pt>
    <dgm:pt modelId="{1A317B50-474C-42EA-B2B5-C77687013DA3}" type="pres">
      <dgm:prSet presAssocID="{F6160E45-A34B-4EAA-916A-2AC949C59070}" presName="parentText" presStyleLbl="node1" presStyleIdx="0" presStyleCnt="2" custScaleX="120000" custLinFactNeighborX="-27502" custLinFactNeighborY="-4791">
        <dgm:presLayoutVars>
          <dgm:chMax val="0"/>
          <dgm:bulletEnabled val="1"/>
        </dgm:presLayoutVars>
      </dgm:prSet>
      <dgm:spPr/>
      <dgm:t>
        <a:bodyPr/>
        <a:lstStyle/>
        <a:p>
          <a:endParaRPr lang="en-US"/>
        </a:p>
      </dgm:t>
    </dgm:pt>
    <dgm:pt modelId="{6F0A1AA1-3C8B-480E-A9E9-CEEF2D97FD88}" type="pres">
      <dgm:prSet presAssocID="{F6160E45-A34B-4EAA-916A-2AC949C59070}" presName="negativeSpace" presStyleCnt="0"/>
      <dgm:spPr/>
    </dgm:pt>
    <dgm:pt modelId="{13BEAB4E-459E-4243-9BD2-F52062C03807}" type="pres">
      <dgm:prSet presAssocID="{F6160E45-A34B-4EAA-916A-2AC949C59070}" presName="childText" presStyleLbl="conFgAcc1" presStyleIdx="0" presStyleCnt="2">
        <dgm:presLayoutVars>
          <dgm:bulletEnabled val="1"/>
        </dgm:presLayoutVars>
      </dgm:prSet>
      <dgm:spPr/>
    </dgm:pt>
    <dgm:pt modelId="{93E3CB52-AA59-454D-BE2E-8F4413DE6EEE}" type="pres">
      <dgm:prSet presAssocID="{03667435-5FA1-4955-A3CD-DDB7B136CB03}" presName="spaceBetweenRectangles" presStyleCnt="0"/>
      <dgm:spPr/>
    </dgm:pt>
    <dgm:pt modelId="{F982481D-9B78-4209-B7CC-0EAB22D00B51}" type="pres">
      <dgm:prSet presAssocID="{0D70826A-0410-4EF5-A3D7-04190D2D2034}" presName="parentLin" presStyleCnt="0"/>
      <dgm:spPr/>
    </dgm:pt>
    <dgm:pt modelId="{D1EAB8D4-E9E0-4B2A-9E05-2A0883EEC74D}" type="pres">
      <dgm:prSet presAssocID="{0D70826A-0410-4EF5-A3D7-04190D2D2034}" presName="parentLeftMargin" presStyleLbl="node1" presStyleIdx="0" presStyleCnt="2"/>
      <dgm:spPr/>
      <dgm:t>
        <a:bodyPr/>
        <a:lstStyle/>
        <a:p>
          <a:endParaRPr lang="en-US"/>
        </a:p>
      </dgm:t>
    </dgm:pt>
    <dgm:pt modelId="{458CBBE1-8668-4AFE-B21B-E6A5D0001BDD}" type="pres">
      <dgm:prSet presAssocID="{0D70826A-0410-4EF5-A3D7-04190D2D2034}" presName="parentText" presStyleLbl="node1" presStyleIdx="1" presStyleCnt="2" custScaleX="116429">
        <dgm:presLayoutVars>
          <dgm:chMax val="0"/>
          <dgm:bulletEnabled val="1"/>
        </dgm:presLayoutVars>
      </dgm:prSet>
      <dgm:spPr/>
      <dgm:t>
        <a:bodyPr/>
        <a:lstStyle/>
        <a:p>
          <a:endParaRPr lang="en-US"/>
        </a:p>
      </dgm:t>
    </dgm:pt>
    <dgm:pt modelId="{173098D0-61B5-456E-A4D3-A633A82BC812}" type="pres">
      <dgm:prSet presAssocID="{0D70826A-0410-4EF5-A3D7-04190D2D2034}" presName="negativeSpace" presStyleCnt="0"/>
      <dgm:spPr/>
    </dgm:pt>
    <dgm:pt modelId="{213F11DD-B883-4F78-A24E-9D5162DB5912}" type="pres">
      <dgm:prSet presAssocID="{0D70826A-0410-4EF5-A3D7-04190D2D2034}" presName="childText" presStyleLbl="conFgAcc1" presStyleIdx="1" presStyleCnt="2">
        <dgm:presLayoutVars>
          <dgm:bulletEnabled val="1"/>
        </dgm:presLayoutVars>
      </dgm:prSet>
      <dgm:spPr/>
    </dgm:pt>
  </dgm:ptLst>
  <dgm:cxnLst>
    <dgm:cxn modelId="{C1FEF7AE-E788-4991-ACC1-0C67FEDD4B58}" type="presOf" srcId="{F6160E45-A34B-4EAA-916A-2AC949C59070}" destId="{7A68FC54-00A8-4E7F-ACCC-0A75D3D23D55}" srcOrd="0" destOrd="0" presId="urn:microsoft.com/office/officeart/2005/8/layout/list1"/>
    <dgm:cxn modelId="{C8A3B14C-2A85-478B-8FCB-636A02A8D1F8}" type="presOf" srcId="{F6160E45-A34B-4EAA-916A-2AC949C59070}" destId="{1A317B50-474C-42EA-B2B5-C77687013DA3}" srcOrd="1" destOrd="0" presId="urn:microsoft.com/office/officeart/2005/8/layout/list1"/>
    <dgm:cxn modelId="{7A94999D-F01D-4D96-A8B9-0B6DBC1717C4}" srcId="{185B02CA-2637-4ECF-BEB8-4FA1FACDFF22}" destId="{0D70826A-0410-4EF5-A3D7-04190D2D2034}" srcOrd="1" destOrd="0" parTransId="{7346C0B4-2948-41B1-8D53-936E3EFB0DC6}" sibTransId="{F79DBCC6-B526-4BD3-9BF4-6B6E0C543E25}"/>
    <dgm:cxn modelId="{6AF36A74-0F57-44D0-9DC0-7DF1703BE7D8}" srcId="{185B02CA-2637-4ECF-BEB8-4FA1FACDFF22}" destId="{F6160E45-A34B-4EAA-916A-2AC949C59070}" srcOrd="0" destOrd="0" parTransId="{52F46BC5-B41C-4D76-9EE1-CB6140EE3498}" sibTransId="{03667435-5FA1-4955-A3CD-DDB7B136CB03}"/>
    <dgm:cxn modelId="{EA0189F1-F38D-4669-874F-A74EF4F11478}" type="presOf" srcId="{0D70826A-0410-4EF5-A3D7-04190D2D2034}" destId="{458CBBE1-8668-4AFE-B21B-E6A5D0001BDD}" srcOrd="1" destOrd="0" presId="urn:microsoft.com/office/officeart/2005/8/layout/list1"/>
    <dgm:cxn modelId="{7C40B718-8921-4A5E-8B7D-EA7645BD87C3}" type="presOf" srcId="{0D70826A-0410-4EF5-A3D7-04190D2D2034}" destId="{D1EAB8D4-E9E0-4B2A-9E05-2A0883EEC74D}" srcOrd="0" destOrd="0" presId="urn:microsoft.com/office/officeart/2005/8/layout/list1"/>
    <dgm:cxn modelId="{8EE1642F-0970-4FB4-AE5B-A070BC8C3A1F}" type="presOf" srcId="{185B02CA-2637-4ECF-BEB8-4FA1FACDFF22}" destId="{0B4A762F-F906-4E8D-9920-F6143CA4035A}" srcOrd="0" destOrd="0" presId="urn:microsoft.com/office/officeart/2005/8/layout/list1"/>
    <dgm:cxn modelId="{579F2E20-3F1E-48A4-BA36-92953C6DC479}" type="presParOf" srcId="{0B4A762F-F906-4E8D-9920-F6143CA4035A}" destId="{A1813049-61B2-4E1A-9DC8-9D77497B433A}" srcOrd="0" destOrd="0" presId="urn:microsoft.com/office/officeart/2005/8/layout/list1"/>
    <dgm:cxn modelId="{9A3DAF87-EBC2-4AC7-9F34-873D0674A79D}" type="presParOf" srcId="{A1813049-61B2-4E1A-9DC8-9D77497B433A}" destId="{7A68FC54-00A8-4E7F-ACCC-0A75D3D23D55}" srcOrd="0" destOrd="0" presId="urn:microsoft.com/office/officeart/2005/8/layout/list1"/>
    <dgm:cxn modelId="{B067972F-B27D-4CD4-A257-EAE0CCE88F5D}" type="presParOf" srcId="{A1813049-61B2-4E1A-9DC8-9D77497B433A}" destId="{1A317B50-474C-42EA-B2B5-C77687013DA3}" srcOrd="1" destOrd="0" presId="urn:microsoft.com/office/officeart/2005/8/layout/list1"/>
    <dgm:cxn modelId="{A1EE423B-C34D-41C1-B84E-2BD763FAC2F6}" type="presParOf" srcId="{0B4A762F-F906-4E8D-9920-F6143CA4035A}" destId="{6F0A1AA1-3C8B-480E-A9E9-CEEF2D97FD88}" srcOrd="1" destOrd="0" presId="urn:microsoft.com/office/officeart/2005/8/layout/list1"/>
    <dgm:cxn modelId="{3CDF6EFB-D670-4E87-9D8E-58DDA77F80BE}" type="presParOf" srcId="{0B4A762F-F906-4E8D-9920-F6143CA4035A}" destId="{13BEAB4E-459E-4243-9BD2-F52062C03807}" srcOrd="2" destOrd="0" presId="urn:microsoft.com/office/officeart/2005/8/layout/list1"/>
    <dgm:cxn modelId="{3993887D-16EC-4136-BC23-922A03A32C68}" type="presParOf" srcId="{0B4A762F-F906-4E8D-9920-F6143CA4035A}" destId="{93E3CB52-AA59-454D-BE2E-8F4413DE6EEE}" srcOrd="3" destOrd="0" presId="urn:microsoft.com/office/officeart/2005/8/layout/list1"/>
    <dgm:cxn modelId="{081F2584-22C4-4AD3-8563-68222A0BA702}" type="presParOf" srcId="{0B4A762F-F906-4E8D-9920-F6143CA4035A}" destId="{F982481D-9B78-4209-B7CC-0EAB22D00B51}" srcOrd="4" destOrd="0" presId="urn:microsoft.com/office/officeart/2005/8/layout/list1"/>
    <dgm:cxn modelId="{A49FF89D-41CD-489C-B073-89AA9294D1FF}" type="presParOf" srcId="{F982481D-9B78-4209-B7CC-0EAB22D00B51}" destId="{D1EAB8D4-E9E0-4B2A-9E05-2A0883EEC74D}" srcOrd="0" destOrd="0" presId="urn:microsoft.com/office/officeart/2005/8/layout/list1"/>
    <dgm:cxn modelId="{9D97775C-B03D-4225-802A-753E8A012840}" type="presParOf" srcId="{F982481D-9B78-4209-B7CC-0EAB22D00B51}" destId="{458CBBE1-8668-4AFE-B21B-E6A5D0001BDD}" srcOrd="1" destOrd="0" presId="urn:microsoft.com/office/officeart/2005/8/layout/list1"/>
    <dgm:cxn modelId="{B01B543C-7506-4129-8EB4-2ABC7F98BE16}" type="presParOf" srcId="{0B4A762F-F906-4E8D-9920-F6143CA4035A}" destId="{173098D0-61B5-456E-A4D3-A633A82BC812}" srcOrd="5" destOrd="0" presId="urn:microsoft.com/office/officeart/2005/8/layout/list1"/>
    <dgm:cxn modelId="{9D76585F-1C31-43C9-AEDA-910C36A61411}" type="presParOf" srcId="{0B4A762F-F906-4E8D-9920-F6143CA4035A}" destId="{213F11DD-B883-4F78-A24E-9D5162DB5912}"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85B02CA-2637-4ECF-BEB8-4FA1FACDFF2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F6160E45-A34B-4EAA-916A-2AC949C59070}">
      <dgm:prSet custT="1"/>
      <dgm:spPr/>
      <dgm:t>
        <a:bodyPr/>
        <a:lstStyle/>
        <a:p>
          <a:pPr rtl="1"/>
          <a:r>
            <a:rPr lang="fa-IR" sz="1800" kern="1200" dirty="0">
              <a:cs typeface="B Nazanin" panose="00000400000000000000" pitchFamily="2" charset="-78"/>
            </a:rPr>
            <a:t></a:t>
          </a:r>
          <a:r>
            <a:rPr lang="fa-IR" sz="2000" kern="1200" dirty="0">
              <a:solidFill>
                <a:prstClr val="white"/>
              </a:solidFill>
              <a:latin typeface="Lucida Sans Unicode"/>
              <a:ea typeface="+mn-ea"/>
              <a:cs typeface="Arial" panose="020B0604020202020204" pitchFamily="34" charset="0"/>
            </a:rPr>
            <a:t>	از این که نمی توانید کارهای روزنه خود را مثل قبل انجام دهید چه احساسی دارید؟</a:t>
          </a:r>
        </a:p>
        <a:p>
          <a:pPr rtl="1"/>
          <a:r>
            <a:rPr lang="fa-IR" sz="2000" kern="1200" dirty="0">
              <a:solidFill>
                <a:prstClr val="white"/>
              </a:solidFill>
              <a:latin typeface="Lucida Sans Unicode"/>
              <a:ea typeface="+mn-ea"/>
              <a:cs typeface="Arial" panose="020B0604020202020204" pitchFamily="34" charset="0"/>
            </a:rPr>
            <a:t>( احساس خشم، گناه و اندوه مراجع را بررسی کنید.) </a:t>
          </a:r>
        </a:p>
      </dgm:t>
    </dgm:pt>
    <dgm:pt modelId="{52F46BC5-B41C-4D76-9EE1-CB6140EE3498}" type="parTrans" cxnId="{6AF36A74-0F57-44D0-9DC0-7DF1703BE7D8}">
      <dgm:prSet/>
      <dgm:spPr/>
      <dgm:t>
        <a:bodyPr/>
        <a:lstStyle/>
        <a:p>
          <a:endParaRPr lang="en-US"/>
        </a:p>
      </dgm:t>
    </dgm:pt>
    <dgm:pt modelId="{03667435-5FA1-4955-A3CD-DDB7B136CB03}" type="sibTrans" cxnId="{6AF36A74-0F57-44D0-9DC0-7DF1703BE7D8}">
      <dgm:prSet/>
      <dgm:spPr/>
      <dgm:t>
        <a:bodyPr/>
        <a:lstStyle/>
        <a:p>
          <a:endParaRPr lang="en-US"/>
        </a:p>
      </dgm:t>
    </dgm:pt>
    <dgm:pt modelId="{0D70826A-0410-4EF5-A3D7-04190D2D2034}">
      <dgm:prSet custT="1"/>
      <dgm:spPr/>
      <dgm:t>
        <a:bodyPr/>
        <a:lstStyle/>
        <a:p>
          <a:pPr rtl="1"/>
          <a:r>
            <a:rPr lang="fa-IR" sz="2000" dirty="0">
              <a:cs typeface="B Nazanin" panose="00000400000000000000" pitchFamily="2" charset="-78"/>
            </a:rPr>
            <a:t>	</a:t>
          </a:r>
          <a:r>
            <a:rPr lang="fa-IR" sz="2000" dirty="0"/>
            <a:t>چه چیزهای دیگری شما را نگران می کند؟</a:t>
          </a:r>
        </a:p>
        <a:p>
          <a:pPr rtl="1"/>
          <a:r>
            <a:rPr lang="fa-IR" sz="2000" dirty="0"/>
            <a:t>(به نگرانی های اختصاصی تر فرد بپردازید.)</a:t>
          </a:r>
          <a:endParaRPr lang="en-US" sz="2000" dirty="0">
            <a:cs typeface="B Nazanin" panose="00000400000000000000" pitchFamily="2" charset="-78"/>
          </a:endParaRPr>
        </a:p>
      </dgm:t>
    </dgm:pt>
    <dgm:pt modelId="{7346C0B4-2948-41B1-8D53-936E3EFB0DC6}" type="parTrans" cxnId="{7A94999D-F01D-4D96-A8B9-0B6DBC1717C4}">
      <dgm:prSet/>
      <dgm:spPr/>
      <dgm:t>
        <a:bodyPr/>
        <a:lstStyle/>
        <a:p>
          <a:endParaRPr lang="en-US"/>
        </a:p>
      </dgm:t>
    </dgm:pt>
    <dgm:pt modelId="{F79DBCC6-B526-4BD3-9BF4-6B6E0C543E25}" type="sibTrans" cxnId="{7A94999D-F01D-4D96-A8B9-0B6DBC1717C4}">
      <dgm:prSet/>
      <dgm:spPr/>
      <dgm:t>
        <a:bodyPr/>
        <a:lstStyle/>
        <a:p>
          <a:endParaRPr lang="en-US"/>
        </a:p>
      </dgm:t>
    </dgm:pt>
    <dgm:pt modelId="{01F28880-5735-4B73-9724-0525418EBB1C}">
      <dgm:prSet custT="1"/>
      <dgm:spPr/>
      <dgm:t>
        <a:bodyPr/>
        <a:lstStyle/>
        <a:p>
          <a:pPr rtl="1"/>
          <a:r>
            <a:rPr lang="fa-IR" sz="2000" dirty="0">
              <a:cs typeface="B Nazanin" panose="00000400000000000000" pitchFamily="2" charset="-78"/>
            </a:rPr>
            <a:t>	</a:t>
          </a:r>
          <a:r>
            <a:rPr lang="fa-IR" sz="2000" dirty="0"/>
            <a:t>آیا اضطراب و استرس زیادی تجربه می کنید؟ </a:t>
          </a:r>
        </a:p>
        <a:p>
          <a:pPr rtl="1"/>
          <a:r>
            <a:rPr lang="fa-IR" sz="2000" dirty="0"/>
            <a:t>(شدت اضطراب و استرس فرد را ارزیابی کنید)</a:t>
          </a:r>
          <a:endParaRPr lang="en-US" sz="2000" dirty="0">
            <a:cs typeface="B Nazanin" panose="00000400000000000000" pitchFamily="2" charset="-78"/>
          </a:endParaRPr>
        </a:p>
      </dgm:t>
    </dgm:pt>
    <dgm:pt modelId="{F61BE95F-3FED-456E-93EA-6CEB45D5C9FF}" type="parTrans" cxnId="{D7552E69-E642-4DCC-9370-FAD1B7F1E024}">
      <dgm:prSet/>
      <dgm:spPr/>
      <dgm:t>
        <a:bodyPr/>
        <a:lstStyle/>
        <a:p>
          <a:endParaRPr lang="en-US"/>
        </a:p>
      </dgm:t>
    </dgm:pt>
    <dgm:pt modelId="{5817E876-4514-490C-B705-2199AED2E20C}" type="sibTrans" cxnId="{D7552E69-E642-4DCC-9370-FAD1B7F1E024}">
      <dgm:prSet/>
      <dgm:spPr/>
      <dgm:t>
        <a:bodyPr/>
        <a:lstStyle/>
        <a:p>
          <a:endParaRPr lang="en-US"/>
        </a:p>
      </dgm:t>
    </dgm:pt>
    <dgm:pt modelId="{0B4A762F-F906-4E8D-9920-F6143CA4035A}" type="pres">
      <dgm:prSet presAssocID="{185B02CA-2637-4ECF-BEB8-4FA1FACDFF22}" presName="linear" presStyleCnt="0">
        <dgm:presLayoutVars>
          <dgm:dir val="rev"/>
          <dgm:animLvl val="lvl"/>
          <dgm:resizeHandles val="exact"/>
        </dgm:presLayoutVars>
      </dgm:prSet>
      <dgm:spPr/>
      <dgm:t>
        <a:bodyPr/>
        <a:lstStyle/>
        <a:p>
          <a:endParaRPr lang="en-US"/>
        </a:p>
      </dgm:t>
    </dgm:pt>
    <dgm:pt modelId="{A1813049-61B2-4E1A-9DC8-9D77497B433A}" type="pres">
      <dgm:prSet presAssocID="{F6160E45-A34B-4EAA-916A-2AC949C59070}" presName="parentLin" presStyleCnt="0"/>
      <dgm:spPr/>
    </dgm:pt>
    <dgm:pt modelId="{7A68FC54-00A8-4E7F-ACCC-0A75D3D23D55}" type="pres">
      <dgm:prSet presAssocID="{F6160E45-A34B-4EAA-916A-2AC949C59070}" presName="parentLeftMargin" presStyleLbl="node1" presStyleIdx="0" presStyleCnt="3"/>
      <dgm:spPr/>
      <dgm:t>
        <a:bodyPr/>
        <a:lstStyle/>
        <a:p>
          <a:endParaRPr lang="en-US"/>
        </a:p>
      </dgm:t>
    </dgm:pt>
    <dgm:pt modelId="{1A317B50-474C-42EA-B2B5-C77687013DA3}" type="pres">
      <dgm:prSet presAssocID="{F6160E45-A34B-4EAA-916A-2AC949C59070}" presName="parentText" presStyleLbl="node1" presStyleIdx="0" presStyleCnt="3" custScaleX="113570">
        <dgm:presLayoutVars>
          <dgm:chMax val="0"/>
          <dgm:bulletEnabled val="1"/>
        </dgm:presLayoutVars>
      </dgm:prSet>
      <dgm:spPr/>
      <dgm:t>
        <a:bodyPr/>
        <a:lstStyle/>
        <a:p>
          <a:endParaRPr lang="en-US"/>
        </a:p>
      </dgm:t>
    </dgm:pt>
    <dgm:pt modelId="{6F0A1AA1-3C8B-480E-A9E9-CEEF2D97FD88}" type="pres">
      <dgm:prSet presAssocID="{F6160E45-A34B-4EAA-916A-2AC949C59070}" presName="negativeSpace" presStyleCnt="0"/>
      <dgm:spPr/>
    </dgm:pt>
    <dgm:pt modelId="{13BEAB4E-459E-4243-9BD2-F52062C03807}" type="pres">
      <dgm:prSet presAssocID="{F6160E45-A34B-4EAA-916A-2AC949C59070}" presName="childText" presStyleLbl="conFgAcc1" presStyleIdx="0" presStyleCnt="3">
        <dgm:presLayoutVars>
          <dgm:bulletEnabled val="1"/>
        </dgm:presLayoutVars>
      </dgm:prSet>
      <dgm:spPr/>
    </dgm:pt>
    <dgm:pt modelId="{93E3CB52-AA59-454D-BE2E-8F4413DE6EEE}" type="pres">
      <dgm:prSet presAssocID="{03667435-5FA1-4955-A3CD-DDB7B136CB03}" presName="spaceBetweenRectangles" presStyleCnt="0"/>
      <dgm:spPr/>
    </dgm:pt>
    <dgm:pt modelId="{F982481D-9B78-4209-B7CC-0EAB22D00B51}" type="pres">
      <dgm:prSet presAssocID="{0D70826A-0410-4EF5-A3D7-04190D2D2034}" presName="parentLin" presStyleCnt="0"/>
      <dgm:spPr/>
    </dgm:pt>
    <dgm:pt modelId="{D1EAB8D4-E9E0-4B2A-9E05-2A0883EEC74D}" type="pres">
      <dgm:prSet presAssocID="{0D70826A-0410-4EF5-A3D7-04190D2D2034}" presName="parentLeftMargin" presStyleLbl="node1" presStyleIdx="0" presStyleCnt="3"/>
      <dgm:spPr/>
      <dgm:t>
        <a:bodyPr/>
        <a:lstStyle/>
        <a:p>
          <a:endParaRPr lang="en-US"/>
        </a:p>
      </dgm:t>
    </dgm:pt>
    <dgm:pt modelId="{458CBBE1-8668-4AFE-B21B-E6A5D0001BDD}" type="pres">
      <dgm:prSet presAssocID="{0D70826A-0410-4EF5-A3D7-04190D2D2034}" presName="parentText" presStyleLbl="node1" presStyleIdx="1" presStyleCnt="3" custScaleX="112141">
        <dgm:presLayoutVars>
          <dgm:chMax val="0"/>
          <dgm:bulletEnabled val="1"/>
        </dgm:presLayoutVars>
      </dgm:prSet>
      <dgm:spPr/>
      <dgm:t>
        <a:bodyPr/>
        <a:lstStyle/>
        <a:p>
          <a:endParaRPr lang="en-US"/>
        </a:p>
      </dgm:t>
    </dgm:pt>
    <dgm:pt modelId="{173098D0-61B5-456E-A4D3-A633A82BC812}" type="pres">
      <dgm:prSet presAssocID="{0D70826A-0410-4EF5-A3D7-04190D2D2034}" presName="negativeSpace" presStyleCnt="0"/>
      <dgm:spPr/>
    </dgm:pt>
    <dgm:pt modelId="{213F11DD-B883-4F78-A24E-9D5162DB5912}" type="pres">
      <dgm:prSet presAssocID="{0D70826A-0410-4EF5-A3D7-04190D2D2034}" presName="childText" presStyleLbl="conFgAcc1" presStyleIdx="1" presStyleCnt="3">
        <dgm:presLayoutVars>
          <dgm:bulletEnabled val="1"/>
        </dgm:presLayoutVars>
      </dgm:prSet>
      <dgm:spPr/>
    </dgm:pt>
    <dgm:pt modelId="{38A77AC2-99BD-4C11-9FAD-66B8FD75185B}" type="pres">
      <dgm:prSet presAssocID="{F79DBCC6-B526-4BD3-9BF4-6B6E0C543E25}" presName="spaceBetweenRectangles" presStyleCnt="0"/>
      <dgm:spPr/>
    </dgm:pt>
    <dgm:pt modelId="{73E4EDE9-AD3C-415B-A76A-AC43D6D0D88B}" type="pres">
      <dgm:prSet presAssocID="{01F28880-5735-4B73-9724-0525418EBB1C}" presName="parentLin" presStyleCnt="0"/>
      <dgm:spPr/>
    </dgm:pt>
    <dgm:pt modelId="{4D43213E-ACD9-48AE-93E6-78D1081DF86F}" type="pres">
      <dgm:prSet presAssocID="{01F28880-5735-4B73-9724-0525418EBB1C}" presName="parentLeftMargin" presStyleLbl="node1" presStyleIdx="1" presStyleCnt="3"/>
      <dgm:spPr/>
      <dgm:t>
        <a:bodyPr/>
        <a:lstStyle/>
        <a:p>
          <a:endParaRPr lang="en-US"/>
        </a:p>
      </dgm:t>
    </dgm:pt>
    <dgm:pt modelId="{7DC2FD54-09E5-430C-89A8-11EB46E27EBD}" type="pres">
      <dgm:prSet presAssocID="{01F28880-5735-4B73-9724-0525418EBB1C}" presName="parentText" presStyleLbl="node1" presStyleIdx="2" presStyleCnt="3" custScaleX="112141">
        <dgm:presLayoutVars>
          <dgm:chMax val="0"/>
          <dgm:bulletEnabled val="1"/>
        </dgm:presLayoutVars>
      </dgm:prSet>
      <dgm:spPr/>
      <dgm:t>
        <a:bodyPr/>
        <a:lstStyle/>
        <a:p>
          <a:endParaRPr lang="en-US"/>
        </a:p>
      </dgm:t>
    </dgm:pt>
    <dgm:pt modelId="{5E08EAF7-1E92-4547-88BF-30D47BA4DD1B}" type="pres">
      <dgm:prSet presAssocID="{01F28880-5735-4B73-9724-0525418EBB1C}" presName="negativeSpace" presStyleCnt="0"/>
      <dgm:spPr/>
    </dgm:pt>
    <dgm:pt modelId="{8076E656-A6BA-480A-912C-C21D544BE936}" type="pres">
      <dgm:prSet presAssocID="{01F28880-5735-4B73-9724-0525418EBB1C}" presName="childText" presStyleLbl="conFgAcc1" presStyleIdx="2" presStyleCnt="3">
        <dgm:presLayoutVars>
          <dgm:bulletEnabled val="1"/>
        </dgm:presLayoutVars>
      </dgm:prSet>
      <dgm:spPr/>
    </dgm:pt>
  </dgm:ptLst>
  <dgm:cxnLst>
    <dgm:cxn modelId="{2153F3A6-6B12-4E28-8BBB-8B17AA7F4F66}" type="presOf" srcId="{0D70826A-0410-4EF5-A3D7-04190D2D2034}" destId="{D1EAB8D4-E9E0-4B2A-9E05-2A0883EEC74D}" srcOrd="0" destOrd="0" presId="urn:microsoft.com/office/officeart/2005/8/layout/list1"/>
    <dgm:cxn modelId="{A474E3EA-94D3-4E93-8720-98A7CFE491ED}" type="presOf" srcId="{F6160E45-A34B-4EAA-916A-2AC949C59070}" destId="{1A317B50-474C-42EA-B2B5-C77687013DA3}" srcOrd="1" destOrd="0" presId="urn:microsoft.com/office/officeart/2005/8/layout/list1"/>
    <dgm:cxn modelId="{2E1D0388-3C3D-422D-AC02-0331627981FE}" type="presOf" srcId="{01F28880-5735-4B73-9724-0525418EBB1C}" destId="{7DC2FD54-09E5-430C-89A8-11EB46E27EBD}" srcOrd="1" destOrd="0" presId="urn:microsoft.com/office/officeart/2005/8/layout/list1"/>
    <dgm:cxn modelId="{D7552E69-E642-4DCC-9370-FAD1B7F1E024}" srcId="{185B02CA-2637-4ECF-BEB8-4FA1FACDFF22}" destId="{01F28880-5735-4B73-9724-0525418EBB1C}" srcOrd="2" destOrd="0" parTransId="{F61BE95F-3FED-456E-93EA-6CEB45D5C9FF}" sibTransId="{5817E876-4514-490C-B705-2199AED2E20C}"/>
    <dgm:cxn modelId="{5B35CEDA-D96B-48C1-A744-183702376696}" type="presOf" srcId="{0D70826A-0410-4EF5-A3D7-04190D2D2034}" destId="{458CBBE1-8668-4AFE-B21B-E6A5D0001BDD}" srcOrd="1" destOrd="0" presId="urn:microsoft.com/office/officeart/2005/8/layout/list1"/>
    <dgm:cxn modelId="{7A94999D-F01D-4D96-A8B9-0B6DBC1717C4}" srcId="{185B02CA-2637-4ECF-BEB8-4FA1FACDFF22}" destId="{0D70826A-0410-4EF5-A3D7-04190D2D2034}" srcOrd="1" destOrd="0" parTransId="{7346C0B4-2948-41B1-8D53-936E3EFB0DC6}" sibTransId="{F79DBCC6-B526-4BD3-9BF4-6B6E0C543E25}"/>
    <dgm:cxn modelId="{863CAC7F-6B96-4536-B56D-D94E7B395D57}" type="presOf" srcId="{F6160E45-A34B-4EAA-916A-2AC949C59070}" destId="{7A68FC54-00A8-4E7F-ACCC-0A75D3D23D55}" srcOrd="0" destOrd="0" presId="urn:microsoft.com/office/officeart/2005/8/layout/list1"/>
    <dgm:cxn modelId="{6AF36A74-0F57-44D0-9DC0-7DF1703BE7D8}" srcId="{185B02CA-2637-4ECF-BEB8-4FA1FACDFF22}" destId="{F6160E45-A34B-4EAA-916A-2AC949C59070}" srcOrd="0" destOrd="0" parTransId="{52F46BC5-B41C-4D76-9EE1-CB6140EE3498}" sibTransId="{03667435-5FA1-4955-A3CD-DDB7B136CB03}"/>
    <dgm:cxn modelId="{758CCC2A-7EDB-44F5-9D15-42D91777A6AB}" type="presOf" srcId="{185B02CA-2637-4ECF-BEB8-4FA1FACDFF22}" destId="{0B4A762F-F906-4E8D-9920-F6143CA4035A}" srcOrd="0" destOrd="0" presId="urn:microsoft.com/office/officeart/2005/8/layout/list1"/>
    <dgm:cxn modelId="{110D48E1-E961-4D26-BB79-B2BEB714A878}" type="presOf" srcId="{01F28880-5735-4B73-9724-0525418EBB1C}" destId="{4D43213E-ACD9-48AE-93E6-78D1081DF86F}" srcOrd="0" destOrd="0" presId="urn:microsoft.com/office/officeart/2005/8/layout/list1"/>
    <dgm:cxn modelId="{1044B567-F943-4F2E-9A16-A573DD9437CA}" type="presParOf" srcId="{0B4A762F-F906-4E8D-9920-F6143CA4035A}" destId="{A1813049-61B2-4E1A-9DC8-9D77497B433A}" srcOrd="0" destOrd="0" presId="urn:microsoft.com/office/officeart/2005/8/layout/list1"/>
    <dgm:cxn modelId="{1EA69DFB-FE68-4231-B518-D53704FFE71A}" type="presParOf" srcId="{A1813049-61B2-4E1A-9DC8-9D77497B433A}" destId="{7A68FC54-00A8-4E7F-ACCC-0A75D3D23D55}" srcOrd="0" destOrd="0" presId="urn:microsoft.com/office/officeart/2005/8/layout/list1"/>
    <dgm:cxn modelId="{A89B51E3-6902-45CB-8AAA-B66776767FC8}" type="presParOf" srcId="{A1813049-61B2-4E1A-9DC8-9D77497B433A}" destId="{1A317B50-474C-42EA-B2B5-C77687013DA3}" srcOrd="1" destOrd="0" presId="urn:microsoft.com/office/officeart/2005/8/layout/list1"/>
    <dgm:cxn modelId="{ADCEEC26-D5E9-46A1-9B58-1C994A219AF2}" type="presParOf" srcId="{0B4A762F-F906-4E8D-9920-F6143CA4035A}" destId="{6F0A1AA1-3C8B-480E-A9E9-CEEF2D97FD88}" srcOrd="1" destOrd="0" presId="urn:microsoft.com/office/officeart/2005/8/layout/list1"/>
    <dgm:cxn modelId="{14FAB5FB-CC91-4F44-B828-C142E4723278}" type="presParOf" srcId="{0B4A762F-F906-4E8D-9920-F6143CA4035A}" destId="{13BEAB4E-459E-4243-9BD2-F52062C03807}" srcOrd="2" destOrd="0" presId="urn:microsoft.com/office/officeart/2005/8/layout/list1"/>
    <dgm:cxn modelId="{6F671AA0-A957-4BEB-9D59-A876F1D688ED}" type="presParOf" srcId="{0B4A762F-F906-4E8D-9920-F6143CA4035A}" destId="{93E3CB52-AA59-454D-BE2E-8F4413DE6EEE}" srcOrd="3" destOrd="0" presId="urn:microsoft.com/office/officeart/2005/8/layout/list1"/>
    <dgm:cxn modelId="{2125EAEE-02B2-4232-A702-FA66D933F159}" type="presParOf" srcId="{0B4A762F-F906-4E8D-9920-F6143CA4035A}" destId="{F982481D-9B78-4209-B7CC-0EAB22D00B51}" srcOrd="4" destOrd="0" presId="urn:microsoft.com/office/officeart/2005/8/layout/list1"/>
    <dgm:cxn modelId="{A4ABC868-9392-4DFD-AAFB-647271D6F361}" type="presParOf" srcId="{F982481D-9B78-4209-B7CC-0EAB22D00B51}" destId="{D1EAB8D4-E9E0-4B2A-9E05-2A0883EEC74D}" srcOrd="0" destOrd="0" presId="urn:microsoft.com/office/officeart/2005/8/layout/list1"/>
    <dgm:cxn modelId="{89706690-34CF-447A-BB0E-D901A918756E}" type="presParOf" srcId="{F982481D-9B78-4209-B7CC-0EAB22D00B51}" destId="{458CBBE1-8668-4AFE-B21B-E6A5D0001BDD}" srcOrd="1" destOrd="0" presId="urn:microsoft.com/office/officeart/2005/8/layout/list1"/>
    <dgm:cxn modelId="{2167F2DE-677E-4740-B305-988E7FEC62EB}" type="presParOf" srcId="{0B4A762F-F906-4E8D-9920-F6143CA4035A}" destId="{173098D0-61B5-456E-A4D3-A633A82BC812}" srcOrd="5" destOrd="0" presId="urn:microsoft.com/office/officeart/2005/8/layout/list1"/>
    <dgm:cxn modelId="{38763C15-55D8-41EC-B5C6-53E959CE0940}" type="presParOf" srcId="{0B4A762F-F906-4E8D-9920-F6143CA4035A}" destId="{213F11DD-B883-4F78-A24E-9D5162DB5912}" srcOrd="6" destOrd="0" presId="urn:microsoft.com/office/officeart/2005/8/layout/list1"/>
    <dgm:cxn modelId="{82311B43-F6F1-4D7A-A4C5-6F12F56853BE}" type="presParOf" srcId="{0B4A762F-F906-4E8D-9920-F6143CA4035A}" destId="{38A77AC2-99BD-4C11-9FAD-66B8FD75185B}" srcOrd="7" destOrd="0" presId="urn:microsoft.com/office/officeart/2005/8/layout/list1"/>
    <dgm:cxn modelId="{B54D7647-7E0F-4DF5-B63B-3FA37917069E}" type="presParOf" srcId="{0B4A762F-F906-4E8D-9920-F6143CA4035A}" destId="{73E4EDE9-AD3C-415B-A76A-AC43D6D0D88B}" srcOrd="8" destOrd="0" presId="urn:microsoft.com/office/officeart/2005/8/layout/list1"/>
    <dgm:cxn modelId="{E9D7D389-15E2-404C-A4A4-1C5AA1B46F7B}" type="presParOf" srcId="{73E4EDE9-AD3C-415B-A76A-AC43D6D0D88B}" destId="{4D43213E-ACD9-48AE-93E6-78D1081DF86F}" srcOrd="0" destOrd="0" presId="urn:microsoft.com/office/officeart/2005/8/layout/list1"/>
    <dgm:cxn modelId="{7FC8CD61-25D7-4A90-9819-A7A68FF2FB98}" type="presParOf" srcId="{73E4EDE9-AD3C-415B-A76A-AC43D6D0D88B}" destId="{7DC2FD54-09E5-430C-89A8-11EB46E27EBD}" srcOrd="1" destOrd="0" presId="urn:microsoft.com/office/officeart/2005/8/layout/list1"/>
    <dgm:cxn modelId="{E061F153-793D-4A69-90AE-20D002F5C024}" type="presParOf" srcId="{0B4A762F-F906-4E8D-9920-F6143CA4035A}" destId="{5E08EAF7-1E92-4547-88BF-30D47BA4DD1B}" srcOrd="9" destOrd="0" presId="urn:microsoft.com/office/officeart/2005/8/layout/list1"/>
    <dgm:cxn modelId="{51F1E951-47C8-4393-89F3-518DF625282A}" type="presParOf" srcId="{0B4A762F-F906-4E8D-9920-F6143CA4035A}" destId="{8076E656-A6BA-480A-912C-C21D544BE936}"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05199A-C829-4608-866F-B55D1F0BE965}">
      <dsp:nvSpPr>
        <dsp:cNvPr id="0" name=""/>
        <dsp:cNvSpPr/>
      </dsp:nvSpPr>
      <dsp:spPr>
        <a:xfrm>
          <a:off x="0" y="4447611"/>
          <a:ext cx="8229600" cy="0"/>
        </a:xfrm>
        <a:prstGeom prst="line">
          <a:avLst/>
        </a:pr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56312FB-AFDA-4793-B8D0-D276EFC18DDE}">
      <dsp:nvSpPr>
        <dsp:cNvPr id="0" name=""/>
        <dsp:cNvSpPr/>
      </dsp:nvSpPr>
      <dsp:spPr>
        <a:xfrm>
          <a:off x="0" y="1104014"/>
          <a:ext cx="8229600" cy="0"/>
        </a:xfrm>
        <a:prstGeom prst="line">
          <a:avLst/>
        </a:pr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2E90E18-70AF-4738-9FAC-045F6235022A}">
      <dsp:nvSpPr>
        <dsp:cNvPr id="0" name=""/>
        <dsp:cNvSpPr/>
      </dsp:nvSpPr>
      <dsp:spPr>
        <a:xfrm>
          <a:off x="0" y="10379"/>
          <a:ext cx="6089904" cy="10936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b" anchorCtr="0">
          <a:noAutofit/>
        </a:bodyPr>
        <a:lstStyle/>
        <a:p>
          <a:pPr lvl="0" algn="ctr" defTabSz="1244600">
            <a:lnSpc>
              <a:spcPct val="90000"/>
            </a:lnSpc>
            <a:spcBef>
              <a:spcPct val="0"/>
            </a:spcBef>
            <a:spcAft>
              <a:spcPct val="35000"/>
            </a:spcAft>
          </a:pPr>
          <a:endParaRPr lang="fa-IR" sz="2800" b="0" kern="1200" dirty="0">
            <a:cs typeface="B Nazanin" panose="00000400000000000000" pitchFamily="2" charset="-78"/>
          </a:endParaRPr>
        </a:p>
      </dsp:txBody>
      <dsp:txXfrm>
        <a:off x="0" y="10379"/>
        <a:ext cx="6089904" cy="1093634"/>
      </dsp:txXfrm>
    </dsp:sp>
    <dsp:sp modelId="{8C2AE7BB-4D83-44B4-AB6E-3831BF04392C}">
      <dsp:nvSpPr>
        <dsp:cNvPr id="0" name=""/>
        <dsp:cNvSpPr/>
      </dsp:nvSpPr>
      <dsp:spPr>
        <a:xfrm>
          <a:off x="6089903" y="0"/>
          <a:ext cx="2139696" cy="1109000"/>
        </a:xfrm>
        <a:prstGeom prst="round2SameRect">
          <a:avLst>
            <a:gd name="adj1" fmla="val 16670"/>
            <a:gd name="adj2" fmla="val 0"/>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w="9525" cap="flat" cmpd="sng" algn="ctr">
          <a:solidFill>
            <a:schemeClr val="accent1">
              <a:shade val="80000"/>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422400">
            <a:lnSpc>
              <a:spcPct val="90000"/>
            </a:lnSpc>
            <a:spcBef>
              <a:spcPct val="0"/>
            </a:spcBef>
            <a:spcAft>
              <a:spcPct val="35000"/>
            </a:spcAft>
          </a:pPr>
          <a:r>
            <a:rPr lang="fa-IR" sz="3200" kern="1200">
              <a:latin typeface="Century Gothic" panose="020F0302020204030204"/>
              <a:ea typeface="+mn-ea"/>
              <a:cs typeface="B Zar" panose="00000400000000000000" pitchFamily="2" charset="-78"/>
            </a:rPr>
            <a:t>مباحث جلسه</a:t>
          </a:r>
          <a:endParaRPr lang="en-US" sz="3200" kern="1200" dirty="0">
            <a:latin typeface="Century Gothic" panose="020F0302020204030204"/>
            <a:ea typeface="+mn-ea"/>
            <a:cs typeface="B Zar" panose="00000400000000000000" pitchFamily="2" charset="-78"/>
          </a:endParaRPr>
        </a:p>
      </dsp:txBody>
      <dsp:txXfrm>
        <a:off x="6144050" y="54147"/>
        <a:ext cx="2031402" cy="1054853"/>
      </dsp:txXfrm>
    </dsp:sp>
    <dsp:sp modelId="{7A4F1650-F09C-4609-BCFC-7C97767DC3A7}">
      <dsp:nvSpPr>
        <dsp:cNvPr id="0" name=""/>
        <dsp:cNvSpPr/>
      </dsp:nvSpPr>
      <dsp:spPr>
        <a:xfrm>
          <a:off x="0" y="1111696"/>
          <a:ext cx="8229600" cy="21875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285750" lvl="1" indent="-285750" algn="ctr" defTabSz="1244600">
            <a:lnSpc>
              <a:spcPct val="90000"/>
            </a:lnSpc>
            <a:spcBef>
              <a:spcPct val="0"/>
            </a:spcBef>
            <a:spcAft>
              <a:spcPct val="15000"/>
            </a:spcAft>
            <a:buChar char="••"/>
          </a:pPr>
          <a:r>
            <a:rPr lang="fa-IR" sz="2800" b="0" kern="1200" dirty="0">
              <a:cs typeface="B Nazanin" panose="00000400000000000000" pitchFamily="2" charset="-78"/>
            </a:rPr>
            <a:t>مدیریت میزان پریشانی و اختلال عملکرد فرد 15 دقیقه</a:t>
          </a:r>
        </a:p>
        <a:p>
          <a:pPr marL="285750" lvl="1" indent="-285750" algn="ctr" defTabSz="1244600">
            <a:lnSpc>
              <a:spcPct val="90000"/>
            </a:lnSpc>
            <a:spcBef>
              <a:spcPct val="0"/>
            </a:spcBef>
            <a:spcAft>
              <a:spcPct val="15000"/>
            </a:spcAft>
            <a:buChar char="••"/>
          </a:pPr>
          <a:r>
            <a:rPr lang="fa-IR" sz="2800" b="0" kern="1200" dirty="0">
              <a:cs typeface="B Nazanin" panose="00000400000000000000" pitchFamily="2" charset="-78"/>
            </a:rPr>
            <a:t>مدیریت استرس و آموزش آرام‌سازی – 30 دقیقه</a:t>
          </a:r>
          <a:endParaRPr lang="en-US" sz="2800" b="0" kern="1200" dirty="0">
            <a:latin typeface="Century Gothic" panose="020F0302020204030204"/>
            <a:ea typeface="+mn-ea"/>
            <a:cs typeface="B Nazanin" panose="00000400000000000000" pitchFamily="2" charset="-78"/>
          </a:endParaRPr>
        </a:p>
      </dsp:txBody>
      <dsp:txXfrm>
        <a:off x="0" y="1111696"/>
        <a:ext cx="8229600" cy="2187598"/>
      </dsp:txXfrm>
    </dsp:sp>
    <dsp:sp modelId="{AB152BB8-ED32-4D0A-AFD8-E6C57BCBE1CA}">
      <dsp:nvSpPr>
        <dsp:cNvPr id="0" name=""/>
        <dsp:cNvSpPr/>
      </dsp:nvSpPr>
      <dsp:spPr>
        <a:xfrm>
          <a:off x="0" y="3353976"/>
          <a:ext cx="6089904" cy="10936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b" anchorCtr="0">
          <a:noAutofit/>
        </a:bodyPr>
        <a:lstStyle/>
        <a:p>
          <a:pPr lvl="0" algn="ctr" defTabSz="1422400">
            <a:lnSpc>
              <a:spcPct val="90000"/>
            </a:lnSpc>
            <a:spcBef>
              <a:spcPct val="0"/>
            </a:spcBef>
            <a:spcAft>
              <a:spcPct val="35000"/>
            </a:spcAft>
          </a:pPr>
          <a:r>
            <a:rPr lang="fa-IR" sz="3200" kern="1200">
              <a:latin typeface="Century Gothic" panose="020F0302020204030204"/>
              <a:ea typeface="+mn-ea"/>
              <a:cs typeface="B Zar" panose="00000400000000000000" pitchFamily="2" charset="-78"/>
            </a:rPr>
            <a:t>45 دقیقه</a:t>
          </a:r>
          <a:endParaRPr lang="en-US" sz="3200" kern="1200" dirty="0">
            <a:latin typeface="Century Gothic" panose="020F0302020204030204"/>
            <a:ea typeface="+mn-ea"/>
            <a:cs typeface="B Zar" panose="00000400000000000000" pitchFamily="2" charset="-78"/>
          </a:endParaRPr>
        </a:p>
      </dsp:txBody>
      <dsp:txXfrm>
        <a:off x="0" y="3353976"/>
        <a:ext cx="6089904" cy="1093634"/>
      </dsp:txXfrm>
    </dsp:sp>
    <dsp:sp modelId="{D207AB18-6B43-4AA2-B25F-C59A23681C7F}">
      <dsp:nvSpPr>
        <dsp:cNvPr id="0" name=""/>
        <dsp:cNvSpPr/>
      </dsp:nvSpPr>
      <dsp:spPr>
        <a:xfrm>
          <a:off x="6089903" y="3353976"/>
          <a:ext cx="2139696" cy="1093634"/>
        </a:xfrm>
        <a:prstGeom prst="round2SameRect">
          <a:avLst>
            <a:gd name="adj1" fmla="val 16670"/>
            <a:gd name="adj2" fmla="val 0"/>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w="9525" cap="flat" cmpd="sng" algn="ctr">
          <a:solidFill>
            <a:schemeClr val="accent1">
              <a:shade val="80000"/>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422400">
            <a:lnSpc>
              <a:spcPct val="90000"/>
            </a:lnSpc>
            <a:spcBef>
              <a:spcPct val="0"/>
            </a:spcBef>
            <a:spcAft>
              <a:spcPct val="35000"/>
            </a:spcAft>
          </a:pPr>
          <a:r>
            <a:rPr lang="fa-IR" sz="3200" kern="1200">
              <a:latin typeface="Century Gothic" panose="020F0302020204030204"/>
              <a:ea typeface="+mn-ea"/>
              <a:cs typeface="B Zar" panose="00000400000000000000" pitchFamily="2" charset="-78"/>
            </a:rPr>
            <a:t>زمان جلسه</a:t>
          </a:r>
          <a:endParaRPr lang="en-US" sz="3200" kern="1200" dirty="0">
            <a:latin typeface="Century Gothic" panose="020F0302020204030204"/>
            <a:ea typeface="+mn-ea"/>
            <a:cs typeface="B Zar" panose="00000400000000000000" pitchFamily="2" charset="-78"/>
          </a:endParaRPr>
        </a:p>
      </dsp:txBody>
      <dsp:txXfrm>
        <a:off x="6143299" y="3407372"/>
        <a:ext cx="2032904" cy="10402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BEAB4E-459E-4243-9BD2-F52062C03807}">
      <dsp:nvSpPr>
        <dsp:cNvPr id="0" name=""/>
        <dsp:cNvSpPr/>
      </dsp:nvSpPr>
      <dsp:spPr>
        <a:xfrm>
          <a:off x="0" y="784280"/>
          <a:ext cx="8229600" cy="1335600"/>
        </a:xfrm>
        <a:prstGeom prst="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A317B50-474C-42EA-B2B5-C77687013DA3}">
      <dsp:nvSpPr>
        <dsp:cNvPr id="0" name=""/>
        <dsp:cNvSpPr/>
      </dsp:nvSpPr>
      <dsp:spPr>
        <a:xfrm>
          <a:off x="792090" y="0"/>
          <a:ext cx="6912864" cy="156456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r" defTabSz="800100" rtl="1">
            <a:lnSpc>
              <a:spcPct val="90000"/>
            </a:lnSpc>
            <a:spcBef>
              <a:spcPct val="0"/>
            </a:spcBef>
            <a:spcAft>
              <a:spcPct val="35000"/>
            </a:spcAft>
          </a:pPr>
          <a:r>
            <a:rPr lang="fa-IR" sz="1800" kern="1200" dirty="0">
              <a:cs typeface="B Nazanin" panose="00000400000000000000" pitchFamily="2" charset="-78"/>
            </a:rPr>
            <a:t>	</a:t>
          </a:r>
          <a:r>
            <a:rPr lang="fa-IR" sz="2000" kern="1200" dirty="0">
              <a:cs typeface="B Nazanin" panose="00000400000000000000" pitchFamily="2" charset="-78"/>
            </a:rPr>
            <a:t>آیا از زمان بیماری روابط شما با دیگران و زندگی روزانه شما دچار تغییر شده است؟</a:t>
          </a:r>
        </a:p>
      </dsp:txBody>
      <dsp:txXfrm>
        <a:off x="868466" y="76376"/>
        <a:ext cx="6760112" cy="1411808"/>
      </dsp:txXfrm>
    </dsp:sp>
    <dsp:sp modelId="{213F11DD-B883-4F78-A24E-9D5162DB5912}">
      <dsp:nvSpPr>
        <dsp:cNvPr id="0" name=""/>
        <dsp:cNvSpPr/>
      </dsp:nvSpPr>
      <dsp:spPr>
        <a:xfrm>
          <a:off x="0" y="3188361"/>
          <a:ext cx="8229600" cy="1335600"/>
        </a:xfrm>
        <a:prstGeom prst="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58CBBE1-8668-4AFE-B21B-E6A5D0001BDD}">
      <dsp:nvSpPr>
        <dsp:cNvPr id="0" name=""/>
        <dsp:cNvSpPr/>
      </dsp:nvSpPr>
      <dsp:spPr>
        <a:xfrm>
          <a:off x="1110971" y="2406080"/>
          <a:ext cx="6707148" cy="156456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r" defTabSz="889000" rtl="1">
            <a:lnSpc>
              <a:spcPct val="90000"/>
            </a:lnSpc>
            <a:spcBef>
              <a:spcPct val="0"/>
            </a:spcBef>
            <a:spcAft>
              <a:spcPct val="35000"/>
            </a:spcAft>
          </a:pPr>
          <a:r>
            <a:rPr lang="fa-IR" sz="2000" kern="1200" dirty="0">
              <a:cs typeface="B Nazanin" panose="00000400000000000000" pitchFamily="2" charset="-78"/>
            </a:rPr>
            <a:t>	آیا این تغییرات برای شما مشکل ایجاد کرده است؟	</a:t>
          </a:r>
          <a:endParaRPr lang="en-US" sz="2000" kern="1200" dirty="0">
            <a:cs typeface="B Nazanin" panose="00000400000000000000" pitchFamily="2" charset="-78"/>
          </a:endParaRPr>
        </a:p>
      </dsp:txBody>
      <dsp:txXfrm>
        <a:off x="1187347" y="2482456"/>
        <a:ext cx="6554396" cy="141180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BEAB4E-459E-4243-9BD2-F52062C03807}">
      <dsp:nvSpPr>
        <dsp:cNvPr id="0" name=""/>
        <dsp:cNvSpPr/>
      </dsp:nvSpPr>
      <dsp:spPr>
        <a:xfrm>
          <a:off x="0" y="543260"/>
          <a:ext cx="8229600" cy="856800"/>
        </a:xfrm>
        <a:prstGeom prst="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A317B50-474C-42EA-B2B5-C77687013DA3}">
      <dsp:nvSpPr>
        <dsp:cNvPr id="0" name=""/>
        <dsp:cNvSpPr/>
      </dsp:nvSpPr>
      <dsp:spPr>
        <a:xfrm>
          <a:off x="1275670" y="41420"/>
          <a:ext cx="6542449" cy="100368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r" defTabSz="800100" rtl="1">
            <a:lnSpc>
              <a:spcPct val="90000"/>
            </a:lnSpc>
            <a:spcBef>
              <a:spcPct val="0"/>
            </a:spcBef>
            <a:spcAft>
              <a:spcPct val="35000"/>
            </a:spcAft>
          </a:pPr>
          <a:r>
            <a:rPr lang="fa-IR" sz="1800" kern="1200" dirty="0">
              <a:cs typeface="B Nazanin" panose="00000400000000000000" pitchFamily="2" charset="-78"/>
            </a:rPr>
            <a:t></a:t>
          </a:r>
          <a:r>
            <a:rPr lang="fa-IR" sz="2000" kern="1200" dirty="0">
              <a:solidFill>
                <a:prstClr val="white"/>
              </a:solidFill>
              <a:latin typeface="Lucida Sans Unicode"/>
              <a:ea typeface="+mn-ea"/>
              <a:cs typeface="Arial" panose="020B0604020202020204" pitchFamily="34" charset="0"/>
            </a:rPr>
            <a:t>	از این که نمی توانید کارهای روزنه خود را مثل قبل انجام دهید چه احساسی دارید؟</a:t>
          </a:r>
        </a:p>
        <a:p>
          <a:pPr lvl="0" algn="r" defTabSz="800100" rtl="1">
            <a:lnSpc>
              <a:spcPct val="90000"/>
            </a:lnSpc>
            <a:spcBef>
              <a:spcPct val="0"/>
            </a:spcBef>
            <a:spcAft>
              <a:spcPct val="35000"/>
            </a:spcAft>
          </a:pPr>
          <a:r>
            <a:rPr lang="fa-IR" sz="2000" kern="1200" dirty="0">
              <a:solidFill>
                <a:prstClr val="white"/>
              </a:solidFill>
              <a:latin typeface="Lucida Sans Unicode"/>
              <a:ea typeface="+mn-ea"/>
              <a:cs typeface="Arial" panose="020B0604020202020204" pitchFamily="34" charset="0"/>
            </a:rPr>
            <a:t>( احساس خشم، گناه و اندوه مراجع را بررسی کنید.) </a:t>
          </a:r>
        </a:p>
      </dsp:txBody>
      <dsp:txXfrm>
        <a:off x="1324666" y="90416"/>
        <a:ext cx="6444457" cy="905688"/>
      </dsp:txXfrm>
    </dsp:sp>
    <dsp:sp modelId="{213F11DD-B883-4F78-A24E-9D5162DB5912}">
      <dsp:nvSpPr>
        <dsp:cNvPr id="0" name=""/>
        <dsp:cNvSpPr/>
      </dsp:nvSpPr>
      <dsp:spPr>
        <a:xfrm>
          <a:off x="0" y="2085501"/>
          <a:ext cx="8229600" cy="856800"/>
        </a:xfrm>
        <a:prstGeom prst="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58CBBE1-8668-4AFE-B21B-E6A5D0001BDD}">
      <dsp:nvSpPr>
        <dsp:cNvPr id="0" name=""/>
        <dsp:cNvSpPr/>
      </dsp:nvSpPr>
      <dsp:spPr>
        <a:xfrm>
          <a:off x="1357990" y="1583661"/>
          <a:ext cx="6460129" cy="100368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r" defTabSz="889000" rtl="1">
            <a:lnSpc>
              <a:spcPct val="90000"/>
            </a:lnSpc>
            <a:spcBef>
              <a:spcPct val="0"/>
            </a:spcBef>
            <a:spcAft>
              <a:spcPct val="35000"/>
            </a:spcAft>
          </a:pPr>
          <a:r>
            <a:rPr lang="fa-IR" sz="2000" kern="1200" dirty="0">
              <a:cs typeface="B Nazanin" panose="00000400000000000000" pitchFamily="2" charset="-78"/>
            </a:rPr>
            <a:t>	</a:t>
          </a:r>
          <a:r>
            <a:rPr lang="fa-IR" sz="2000" kern="1200" dirty="0"/>
            <a:t>چه چیزهای دیگری شما را نگران می کند؟</a:t>
          </a:r>
        </a:p>
        <a:p>
          <a:pPr lvl="0" algn="r" defTabSz="889000" rtl="1">
            <a:lnSpc>
              <a:spcPct val="90000"/>
            </a:lnSpc>
            <a:spcBef>
              <a:spcPct val="0"/>
            </a:spcBef>
            <a:spcAft>
              <a:spcPct val="35000"/>
            </a:spcAft>
          </a:pPr>
          <a:r>
            <a:rPr lang="fa-IR" sz="2000" kern="1200" dirty="0"/>
            <a:t>(به نگرانی های اختصاصی تر فرد بپردازید.)</a:t>
          </a:r>
          <a:endParaRPr lang="en-US" sz="2000" kern="1200" dirty="0">
            <a:cs typeface="B Nazanin" panose="00000400000000000000" pitchFamily="2" charset="-78"/>
          </a:endParaRPr>
        </a:p>
      </dsp:txBody>
      <dsp:txXfrm>
        <a:off x="1406986" y="1632657"/>
        <a:ext cx="6362137" cy="905688"/>
      </dsp:txXfrm>
    </dsp:sp>
    <dsp:sp modelId="{8076E656-A6BA-480A-912C-C21D544BE936}">
      <dsp:nvSpPr>
        <dsp:cNvPr id="0" name=""/>
        <dsp:cNvSpPr/>
      </dsp:nvSpPr>
      <dsp:spPr>
        <a:xfrm>
          <a:off x="0" y="3627741"/>
          <a:ext cx="8229600" cy="856800"/>
        </a:xfrm>
        <a:prstGeom prst="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DC2FD54-09E5-430C-89A8-11EB46E27EBD}">
      <dsp:nvSpPr>
        <dsp:cNvPr id="0" name=""/>
        <dsp:cNvSpPr/>
      </dsp:nvSpPr>
      <dsp:spPr>
        <a:xfrm>
          <a:off x="1357990" y="3125900"/>
          <a:ext cx="6460129" cy="100368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r" defTabSz="889000" rtl="1">
            <a:lnSpc>
              <a:spcPct val="90000"/>
            </a:lnSpc>
            <a:spcBef>
              <a:spcPct val="0"/>
            </a:spcBef>
            <a:spcAft>
              <a:spcPct val="35000"/>
            </a:spcAft>
          </a:pPr>
          <a:r>
            <a:rPr lang="fa-IR" sz="2000" kern="1200" dirty="0">
              <a:cs typeface="B Nazanin" panose="00000400000000000000" pitchFamily="2" charset="-78"/>
            </a:rPr>
            <a:t>	</a:t>
          </a:r>
          <a:r>
            <a:rPr lang="fa-IR" sz="2000" kern="1200" dirty="0"/>
            <a:t>آیا اضطراب و استرس زیادی تجربه می کنید؟ </a:t>
          </a:r>
        </a:p>
        <a:p>
          <a:pPr lvl="0" algn="r" defTabSz="889000" rtl="1">
            <a:lnSpc>
              <a:spcPct val="90000"/>
            </a:lnSpc>
            <a:spcBef>
              <a:spcPct val="0"/>
            </a:spcBef>
            <a:spcAft>
              <a:spcPct val="35000"/>
            </a:spcAft>
          </a:pPr>
          <a:r>
            <a:rPr lang="fa-IR" sz="2000" kern="1200" dirty="0"/>
            <a:t>(شدت اضطراب و استرس فرد را ارزیابی کنید)</a:t>
          </a:r>
          <a:endParaRPr lang="en-US" sz="2000" kern="1200" dirty="0">
            <a:cs typeface="B Nazanin" panose="00000400000000000000" pitchFamily="2" charset="-78"/>
          </a:endParaRPr>
        </a:p>
      </dsp:txBody>
      <dsp:txXfrm>
        <a:off x="1406986" y="3174896"/>
        <a:ext cx="6362137" cy="905688"/>
      </dsp:txXfrm>
    </dsp:sp>
  </dsp:spTree>
</dsp:drawing>
</file>

<file path=ppt/diagrams/layout1.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971796" y="1"/>
            <a:ext cx="3038604" cy="461804"/>
          </a:xfrm>
          <a:prstGeom prst="rect">
            <a:avLst/>
          </a:prstGeom>
        </p:spPr>
        <p:txBody>
          <a:bodyPr vert="horz" lIns="91440" tIns="45720" rIns="91440" bIns="45720" rtlCol="1"/>
          <a:lstStyle>
            <a:lvl1pPr algn="r" rtl="1" eaLnBrk="1" fontAlgn="auto" hangingPunct="1">
              <a:spcBef>
                <a:spcPts val="0"/>
              </a:spcBef>
              <a:spcAft>
                <a:spcPts val="0"/>
              </a:spcAft>
              <a:defRPr sz="1200">
                <a:latin typeface="+mn-lt"/>
                <a:cs typeface="+mn-cs"/>
              </a:defRPr>
            </a:lvl1pPr>
          </a:lstStyle>
          <a:p>
            <a:pPr>
              <a:defRPr/>
            </a:pPr>
            <a:endParaRPr lang="fa-IR"/>
          </a:p>
        </p:txBody>
      </p:sp>
      <p:sp>
        <p:nvSpPr>
          <p:cNvPr id="3" name="Date Placeholder 2"/>
          <p:cNvSpPr>
            <a:spLocks noGrp="1"/>
          </p:cNvSpPr>
          <p:nvPr>
            <p:ph type="dt" idx="1"/>
          </p:nvPr>
        </p:nvSpPr>
        <p:spPr>
          <a:xfrm>
            <a:off x="1638" y="1"/>
            <a:ext cx="3038604" cy="461804"/>
          </a:xfrm>
          <a:prstGeom prst="rect">
            <a:avLst/>
          </a:prstGeom>
        </p:spPr>
        <p:txBody>
          <a:bodyPr vert="horz" lIns="91440" tIns="45720" rIns="91440" bIns="45720" rtlCol="1"/>
          <a:lstStyle>
            <a:lvl1pPr algn="l" rtl="1" eaLnBrk="1" fontAlgn="auto" hangingPunct="1">
              <a:spcBef>
                <a:spcPts val="0"/>
              </a:spcBef>
              <a:spcAft>
                <a:spcPts val="0"/>
              </a:spcAft>
              <a:defRPr sz="1200">
                <a:latin typeface="+mn-lt"/>
                <a:cs typeface="+mn-cs"/>
              </a:defRPr>
            </a:lvl1pPr>
          </a:lstStyle>
          <a:p>
            <a:pPr>
              <a:defRPr/>
            </a:pPr>
            <a:fld id="{718FB6DB-5F4C-47DB-8358-CFA014023416}" type="datetimeFigureOut">
              <a:rPr lang="fa-IR"/>
              <a:pPr>
                <a:defRPr/>
              </a:pPr>
              <a:t>1442/12/17</a:t>
            </a:fld>
            <a:endParaRPr lang="fa-IR"/>
          </a:p>
        </p:txBody>
      </p:sp>
      <p:sp>
        <p:nvSpPr>
          <p:cNvPr id="4" name="Slide Image Placeholder 3"/>
          <p:cNvSpPr>
            <a:spLocks noGrp="1" noRot="1" noChangeAspect="1"/>
          </p:cNvSpPr>
          <p:nvPr>
            <p:ph type="sldImg" idx="2"/>
          </p:nvPr>
        </p:nvSpPr>
        <p:spPr>
          <a:xfrm>
            <a:off x="1196975" y="693738"/>
            <a:ext cx="4616450" cy="3462337"/>
          </a:xfrm>
          <a:prstGeom prst="rect">
            <a:avLst/>
          </a:prstGeom>
          <a:noFill/>
          <a:ln w="12700">
            <a:solidFill>
              <a:prstClr val="black"/>
            </a:solidFill>
          </a:ln>
        </p:spPr>
        <p:txBody>
          <a:bodyPr vert="horz" lIns="91440" tIns="45720" rIns="91440" bIns="45720" rtlCol="1" anchor="ctr"/>
          <a:lstStyle/>
          <a:p>
            <a:pPr lvl="0"/>
            <a:endParaRPr lang="fa-IR" noProof="0"/>
          </a:p>
        </p:txBody>
      </p:sp>
      <p:sp>
        <p:nvSpPr>
          <p:cNvPr id="5" name="Notes Placeholder 4"/>
          <p:cNvSpPr>
            <a:spLocks noGrp="1"/>
          </p:cNvSpPr>
          <p:nvPr>
            <p:ph type="body" sz="quarter" idx="3"/>
          </p:nvPr>
        </p:nvSpPr>
        <p:spPr>
          <a:xfrm>
            <a:off x="700713" y="4387879"/>
            <a:ext cx="5608975" cy="4156233"/>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3971796" y="8772787"/>
            <a:ext cx="3038604" cy="461804"/>
          </a:xfrm>
          <a:prstGeom prst="rect">
            <a:avLst/>
          </a:prstGeom>
        </p:spPr>
        <p:txBody>
          <a:bodyPr vert="horz" lIns="91440" tIns="45720" rIns="91440" bIns="45720" rtlCol="1" anchor="b"/>
          <a:lstStyle>
            <a:lvl1pPr algn="r" rtl="1" eaLnBrk="1" fontAlgn="auto" hangingPunct="1">
              <a:spcBef>
                <a:spcPts val="0"/>
              </a:spcBef>
              <a:spcAft>
                <a:spcPts val="0"/>
              </a:spcAft>
              <a:defRPr sz="1200">
                <a:latin typeface="+mn-lt"/>
                <a:cs typeface="+mn-cs"/>
              </a:defRPr>
            </a:lvl1pPr>
          </a:lstStyle>
          <a:p>
            <a:pPr>
              <a:defRPr/>
            </a:pPr>
            <a:endParaRPr lang="fa-IR"/>
          </a:p>
        </p:txBody>
      </p:sp>
      <p:sp>
        <p:nvSpPr>
          <p:cNvPr id="7" name="Slide Number Placeholder 6"/>
          <p:cNvSpPr>
            <a:spLocks noGrp="1"/>
          </p:cNvSpPr>
          <p:nvPr>
            <p:ph type="sldNum" sz="quarter" idx="5"/>
          </p:nvPr>
        </p:nvSpPr>
        <p:spPr>
          <a:xfrm>
            <a:off x="1638" y="8772787"/>
            <a:ext cx="3038604" cy="461804"/>
          </a:xfrm>
          <a:prstGeom prst="rect">
            <a:avLst/>
          </a:prstGeom>
        </p:spPr>
        <p:txBody>
          <a:bodyPr vert="horz" wrap="square" lIns="91440" tIns="45720" rIns="91440" bIns="45720" numCol="1" anchor="b" anchorCtr="0" compatLnSpc="1">
            <a:prstTxWarp prst="textNoShape">
              <a:avLst/>
            </a:prstTxWarp>
          </a:bodyPr>
          <a:lstStyle>
            <a:lvl1pPr rtl="1" eaLnBrk="1" hangingPunct="1">
              <a:defRPr sz="1200">
                <a:latin typeface="Calibri" pitchFamily="34" charset="0"/>
                <a:cs typeface="Arial" charset="0"/>
              </a:defRPr>
            </a:lvl1pPr>
          </a:lstStyle>
          <a:p>
            <a:pPr>
              <a:defRPr/>
            </a:pPr>
            <a:fld id="{0EEE592C-511C-4561-AD5C-BB4BB1EBDFA6}" type="slidenum">
              <a:rPr lang="fa-IR" altLang="en-US"/>
              <a:pPr>
                <a:defRPr/>
              </a:pPr>
              <a:t>‹#›</a:t>
            </a:fld>
            <a:endParaRPr lang="fa-IR" altLang="en-US"/>
          </a:p>
        </p:txBody>
      </p:sp>
    </p:spTree>
    <p:extLst>
      <p:ext uri="{BB962C8B-B14F-4D97-AF65-F5344CB8AC3E}">
        <p14:creationId xmlns:p14="http://schemas.microsoft.com/office/powerpoint/2010/main" val="1025224236"/>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EEE592C-511C-4561-AD5C-BB4BB1EBDFA6}" type="slidenum">
              <a:rPr lang="fa-IR" altLang="en-US" smtClean="0"/>
              <a:pPr>
                <a:defRPr/>
              </a:pPr>
              <a:t>23</a:t>
            </a:fld>
            <a:endParaRPr lang="fa-IR" altLang="en-US"/>
          </a:p>
        </p:txBody>
      </p:sp>
    </p:spTree>
    <p:extLst>
      <p:ext uri="{BB962C8B-B14F-4D97-AF65-F5344CB8AC3E}">
        <p14:creationId xmlns:p14="http://schemas.microsoft.com/office/powerpoint/2010/main" val="261903958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Master" Target="../slideMasters/slideMaster1.xml"/><Relationship Id="rId1" Type="http://schemas.openxmlformats.org/officeDocument/2006/relationships/themeOverride" Target="../theme/themeOverride4.xml"/><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eaLnBrk="1" fontAlgn="auto" hangingPunct="1">
              <a:spcBef>
                <a:spcPts val="0"/>
              </a:spcBef>
              <a:spcAft>
                <a:spcPts val="0"/>
              </a:spcAft>
              <a:defRPr/>
            </a:pPr>
            <a:endParaRPr lang="en-US"/>
          </a:p>
        </p:txBody>
      </p:sp>
      <p:grpSp>
        <p:nvGrpSpPr>
          <p:cNvPr id="5" name="Group 18"/>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lgn="r" rtl="1" eaLnBrk="1" fontAlgn="auto" hangingPunct="1">
                <a:spcBef>
                  <a:spcPts val="0"/>
                </a:spcBef>
                <a:spcAft>
                  <a:spcPts val="0"/>
                </a:spcAft>
                <a:defRPr/>
              </a:pPr>
              <a:endParaRPr lang="en-US">
                <a:latin typeface="+mn-lt"/>
                <a:cs typeface="+mn-cs"/>
              </a:endParaRPr>
            </a:p>
          </p:txBody>
        </p:sp>
        <p:sp>
          <p:nvSpPr>
            <p:cNvPr id="7" name="Freeform 19"/>
            <p:cNvSpPr>
              <a:spLocks/>
            </p:cNvSpPr>
            <p:nvPr/>
          </p:nvSpPr>
          <p:spPr bwMode="auto">
            <a:xfrm>
              <a:off x="35926" y="5135025"/>
              <a:ext cx="9108074" cy="838869"/>
            </a:xfrm>
            <a:custGeom>
              <a:avLst/>
              <a:gdLst>
                <a:gd name="T0" fmla="*/ 0 w 5760"/>
                <a:gd name="T1" fmla="*/ 0 h 528"/>
                <a:gd name="T2" fmla="*/ 2147483647 w 5760"/>
                <a:gd name="T3" fmla="*/ 0 h 528"/>
                <a:gd name="T4" fmla="*/ 2147483647 w 5760"/>
                <a:gd name="T5" fmla="*/ 1332767423 h 528"/>
                <a:gd name="T6" fmla="*/ 120019431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w="9525" cap="flat" cmpd="sng" algn="ctr">
              <a:noFill/>
              <a:prstDash val="solid"/>
              <a:round/>
              <a:headEnd type="none" w="med" len="med"/>
              <a:tailEnd type="none" w="med" len="med"/>
            </a:ln>
          </p:spPr>
          <p:txBody>
            <a:bodyPr/>
            <a:lstStyle/>
            <a:p>
              <a:pPr>
                <a:defRPr/>
              </a:pPr>
              <a:endParaRPr lang="en-US">
                <a:latin typeface="Arial" charset="0"/>
                <a:cs typeface="Arial" charset="0"/>
              </a:endParaRPr>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rtl="1" eaLnBrk="1" fontAlgn="auto" hangingPunct="1">
                <a:spcBef>
                  <a:spcPts val="0"/>
                </a:spcBef>
                <a:spcAft>
                  <a:spcPts val="0"/>
                </a:spcAft>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pic>
        <p:nvPicPr>
          <p:cNvPr id="11" name="Picture 23" descr="MOH logo.bmp"/>
          <p:cNvPicPr>
            <a:picLocks noChangeAspect="1"/>
          </p:cNvPicPr>
          <p:nvPr userDrawn="1"/>
        </p:nvPicPr>
        <p:blipFill>
          <a:blip r:embed="rId3" cstate="print">
            <a:clrChange>
              <a:clrFrom>
                <a:srgbClr val="FFFFFF"/>
              </a:clrFrom>
              <a:clrTo>
                <a:srgbClr val="FFFFFF">
                  <a:alpha val="0"/>
                </a:srgbClr>
              </a:clrTo>
            </a:clrChange>
            <a:lum bright="70000" contrast="-70000"/>
          </a:blip>
          <a:srcRect/>
          <a:stretch>
            <a:fillRect/>
          </a:stretch>
        </p:blipFill>
        <p:spPr bwMode="auto">
          <a:xfrm>
            <a:off x="200025" y="5257800"/>
            <a:ext cx="1482725" cy="1371600"/>
          </a:xfrm>
          <a:prstGeom prst="rect">
            <a:avLst/>
          </a:prstGeom>
          <a:noFill/>
          <a:ln w="9525">
            <a:noFill/>
            <a:miter lim="800000"/>
            <a:headEnd/>
            <a:tailEnd/>
          </a:ln>
        </p:spPr>
      </p:pic>
      <p:pic>
        <p:nvPicPr>
          <p:cNvPr id="12" name="Picture 24" descr="logo final moavenat copy.tif"/>
          <p:cNvPicPr>
            <a:picLocks noChangeAspect="1"/>
          </p:cNvPicPr>
          <p:nvPr userDrawn="1"/>
        </p:nvPicPr>
        <p:blipFill>
          <a:blip r:embed="rId4" cstate="print">
            <a:clrChange>
              <a:clrFrom>
                <a:srgbClr val="FDFDFD"/>
              </a:clrFrom>
              <a:clrTo>
                <a:srgbClr val="FDFDFD">
                  <a:alpha val="0"/>
                </a:srgbClr>
              </a:clrTo>
            </a:clrChange>
          </a:blip>
          <a:srcRect t="14444" b="24445"/>
          <a:stretch>
            <a:fillRect/>
          </a:stretch>
        </p:blipFill>
        <p:spPr bwMode="auto">
          <a:xfrm>
            <a:off x="3962400" y="304800"/>
            <a:ext cx="1636713" cy="1428750"/>
          </a:xfrm>
          <a:prstGeom prst="rect">
            <a:avLst/>
          </a:prstGeom>
          <a:noFill/>
          <a:ln w="9525">
            <a:noFill/>
            <a:miter lim="800000"/>
            <a:headEnd/>
            <a:tailEnd/>
          </a:ln>
        </p:spPr>
      </p:pic>
      <p:sp>
        <p:nvSpPr>
          <p:cNvPr id="9" name="Title 8"/>
          <p:cNvSpPr>
            <a:spLocks noGrp="1"/>
          </p:cNvSpPr>
          <p:nvPr>
            <p:ph type="ctrTitle"/>
          </p:nvPr>
        </p:nvSpPr>
        <p:spPr>
          <a:xfrm>
            <a:off x="685800" y="1752601"/>
            <a:ext cx="7772400" cy="1829761"/>
          </a:xfrm>
        </p:spPr>
        <p:txBody>
          <a:bodyPr anchor="b"/>
          <a:lstStyle>
            <a:lvl1pPr algn="ctr">
              <a:defRPr sz="4800" b="1">
                <a:solidFill>
                  <a:schemeClr val="tx2"/>
                </a:solidFill>
                <a:effectLst/>
                <a:cs typeface="B Yagut" pitchFamily="2" charset="-78"/>
              </a:defRPr>
            </a:lvl1pPr>
            <a:extLst/>
          </a:lstStyle>
          <a:p>
            <a:r>
              <a:rPr lang="en-US"/>
              <a:t>Click to edit Master title style</a:t>
            </a:r>
            <a:endParaRPr lang="en-US" dirty="0"/>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ctr">
              <a:buNone/>
              <a:defRPr b="1">
                <a:solidFill>
                  <a:schemeClr val="tx2"/>
                </a:solidFill>
                <a:cs typeface="B Yagut" pitchFamily="2" charset="-78"/>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p14:reveal thruBlk="1" dir="r"/>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extLst/>
          </a:lstStyle>
          <a:p>
            <a:pPr>
              <a:defRPr/>
            </a:pPr>
            <a:fld id="{7B6B7EAA-2A77-46C5-95EA-63B71AB4289A}" type="datetime8">
              <a:rPr lang="fa-IR" smtClean="0"/>
              <a:pPr>
                <a:defRPr/>
              </a:pPr>
              <a:t>21/ژوئيه/26</a:t>
            </a:fld>
            <a:endParaRPr lang="fa-IR"/>
          </a:p>
        </p:txBody>
      </p:sp>
      <p:sp>
        <p:nvSpPr>
          <p:cNvPr id="5" name="Footer Placeholder 4"/>
          <p:cNvSpPr>
            <a:spLocks noGrp="1"/>
          </p:cNvSpPr>
          <p:nvPr>
            <p:ph type="ftr" sz="quarter" idx="11"/>
          </p:nvPr>
        </p:nvSpPr>
        <p:spPr>
          <a:xfrm>
            <a:off x="4379913" y="6408738"/>
            <a:ext cx="2351087" cy="365125"/>
          </a:xfrm>
          <a:prstGeom prst="rect">
            <a:avLst/>
          </a:prstGeom>
        </p:spPr>
        <p:txBody>
          <a:bodyPr/>
          <a:lstStyle>
            <a:lvl1pPr algn="r" rtl="1" eaLnBrk="1" fontAlgn="auto" hangingPunct="1">
              <a:spcBef>
                <a:spcPts val="0"/>
              </a:spcBef>
              <a:spcAft>
                <a:spcPts val="0"/>
              </a:spcAft>
              <a:defRPr>
                <a:latin typeface="+mn-lt"/>
                <a:cs typeface="+mn-cs"/>
              </a:defRPr>
            </a:lvl1pPr>
            <a:extLst/>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44E65315-3E22-420D-8971-84B79A03D393}" type="slidenum">
              <a:rPr lang="fa-IR" altLang="en-US"/>
              <a:pPr>
                <a:defRPr/>
              </a:pPr>
              <a:t>‹#›</a:t>
            </a:fld>
            <a:endParaRPr lang="fa-IR" altLang="en-US"/>
          </a:p>
        </p:txBody>
      </p:sp>
    </p:spTree>
  </p:cSld>
  <p:clrMapOvr>
    <a:masterClrMapping/>
  </p:clrMapOvr>
  <mc:AlternateContent xmlns:mc="http://schemas.openxmlformats.org/markup-compatibility/2006" xmlns:p14="http://schemas.microsoft.com/office/powerpoint/2010/main">
    <mc:Choice Requires="p14">
      <p:transition spd="slow" p14:dur="2000">
        <p14:reveal thruBlk="1" dir="r"/>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extLst/>
          </a:lstStyle>
          <a:p>
            <a:pPr>
              <a:defRPr/>
            </a:pPr>
            <a:fld id="{2944D50C-72BD-4BA7-BC71-75D825285432}" type="datetime8">
              <a:rPr lang="fa-IR" smtClean="0"/>
              <a:pPr>
                <a:defRPr/>
              </a:pPr>
              <a:t>21/ژوئيه/26</a:t>
            </a:fld>
            <a:endParaRPr lang="fa-IR"/>
          </a:p>
        </p:txBody>
      </p:sp>
      <p:sp>
        <p:nvSpPr>
          <p:cNvPr id="5" name="Footer Placeholder 4"/>
          <p:cNvSpPr>
            <a:spLocks noGrp="1"/>
          </p:cNvSpPr>
          <p:nvPr>
            <p:ph type="ftr" sz="quarter" idx="11"/>
          </p:nvPr>
        </p:nvSpPr>
        <p:spPr>
          <a:xfrm>
            <a:off x="4379913" y="6408738"/>
            <a:ext cx="2351087" cy="365125"/>
          </a:xfrm>
          <a:prstGeom prst="rect">
            <a:avLst/>
          </a:prstGeom>
        </p:spPr>
        <p:txBody>
          <a:bodyPr/>
          <a:lstStyle>
            <a:lvl1pPr algn="r" rtl="1" eaLnBrk="1" fontAlgn="auto" hangingPunct="1">
              <a:spcBef>
                <a:spcPts val="0"/>
              </a:spcBef>
              <a:spcAft>
                <a:spcPts val="0"/>
              </a:spcAft>
              <a:defRPr>
                <a:latin typeface="+mn-lt"/>
                <a:cs typeface="+mn-cs"/>
              </a:defRPr>
            </a:lvl1pPr>
            <a:extLst/>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78988380-A6B8-4FBF-88AB-BFD3BCFE8CE8}" type="slidenum">
              <a:rPr lang="fa-IR" altLang="en-US"/>
              <a:pPr>
                <a:defRPr/>
              </a:pPr>
              <a:t>‹#›</a:t>
            </a:fld>
            <a:endParaRPr lang="fa-IR" altLang="en-US"/>
          </a:p>
        </p:txBody>
      </p:sp>
    </p:spTree>
  </p:cSld>
  <p:clrMapOvr>
    <a:masterClrMapping/>
  </p:clrMapOvr>
  <mc:AlternateContent xmlns:mc="http://schemas.openxmlformats.org/markup-compatibility/2006" xmlns:p14="http://schemas.microsoft.com/office/powerpoint/2010/main">
    <mc:Choice Requires="p14">
      <p:transition spd="slow" p14:dur="2000">
        <p14:reveal thruBlk="1" dir="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16" descr="logo final moavenat copy.tif"/>
          <p:cNvPicPr>
            <a:picLocks noChangeAspect="1"/>
          </p:cNvPicPr>
          <p:nvPr userDrawn="1"/>
        </p:nvPicPr>
        <p:blipFill>
          <a:blip r:embed="rId2" cstate="print">
            <a:lum bright="70000" contrast="-70000"/>
          </a:blip>
          <a:srcRect t="11737" b="26376"/>
          <a:stretch>
            <a:fillRect/>
          </a:stretch>
        </p:blipFill>
        <p:spPr bwMode="auto">
          <a:xfrm>
            <a:off x="2362200" y="1524000"/>
            <a:ext cx="4999038" cy="4419600"/>
          </a:xfrm>
          <a:prstGeom prst="rect">
            <a:avLst/>
          </a:prstGeom>
          <a:noFill/>
          <a:ln w="9525">
            <a:noFill/>
            <a:miter lim="800000"/>
            <a:headEnd/>
            <a:tailEnd/>
          </a:ln>
        </p:spPr>
      </p:pic>
      <p:sp>
        <p:nvSpPr>
          <p:cNvPr id="3" name="Content Placeholder 2"/>
          <p:cNvSpPr>
            <a:spLocks noGrp="1"/>
          </p:cNvSpPr>
          <p:nvPr>
            <p:ph idx="1"/>
          </p:nvPr>
        </p:nvSpPr>
        <p:spPr/>
        <p:txBody>
          <a:bodyPr/>
          <a:lstStyle>
            <a:lvl1pPr>
              <a:defRPr>
                <a:cs typeface="B Yagut" pitchFamily="2" charset="-78"/>
              </a:defRPr>
            </a:lvl1pPr>
            <a:lvl2pPr>
              <a:defRPr>
                <a:cs typeface="B Yagut" pitchFamily="2" charset="-78"/>
              </a:defRPr>
            </a:lvl2pPr>
            <a:lvl3pPr>
              <a:defRPr>
                <a:cs typeface="B Yagut" pitchFamily="2" charset="-78"/>
              </a:defRPr>
            </a:lvl3pPr>
            <a:lvl4pPr>
              <a:defRPr>
                <a:cs typeface="B Yagut" pitchFamily="2" charset="-78"/>
              </a:defRPr>
            </a:lvl4pPr>
            <a:lvl5pPr>
              <a:defRPr>
                <a:cs typeface="B Yagut" pitchFamily="2" charset="-78"/>
              </a:defRPr>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6"/>
          <p:cNvSpPr>
            <a:spLocks noGrp="1"/>
          </p:cNvSpPr>
          <p:nvPr>
            <p:ph type="title"/>
          </p:nvPr>
        </p:nvSpPr>
        <p:spPr/>
        <p:txBody>
          <a:bodyPr rtlCol="0"/>
          <a:lstStyle>
            <a:lvl1pPr>
              <a:defRPr>
                <a:effectLst/>
                <a:cs typeface="B Yagut" pitchFamily="2" charset="-78"/>
              </a:defRPr>
            </a:lvl1pPr>
            <a:extLst/>
          </a:lstStyle>
          <a:p>
            <a:r>
              <a:rPr lang="en-US"/>
              <a:t>Click to edit Master title style</a:t>
            </a:r>
            <a:endParaRPr lang="en-US" dirty="0"/>
          </a:p>
        </p:txBody>
      </p:sp>
      <p:sp>
        <p:nvSpPr>
          <p:cNvPr id="5" name="Date Placeholder 3"/>
          <p:cNvSpPr>
            <a:spLocks noGrp="1"/>
          </p:cNvSpPr>
          <p:nvPr>
            <p:ph type="dt" sz="half" idx="10"/>
          </p:nvPr>
        </p:nvSpPr>
        <p:spPr/>
        <p:txBody>
          <a:bodyPr/>
          <a:lstStyle>
            <a:lvl1pPr>
              <a:defRPr/>
            </a:lvl1pPr>
            <a:extLst/>
          </a:lstStyle>
          <a:p>
            <a:pPr>
              <a:defRPr/>
            </a:pPr>
            <a:fld id="{F22443D6-60AB-48BB-9D4A-2BB3A649D091}" type="datetime8">
              <a:rPr lang="fa-IR" smtClean="0"/>
              <a:pPr>
                <a:defRPr/>
              </a:pPr>
              <a:t>21/ژوئيه/26</a:t>
            </a:fld>
            <a:endParaRPr lang="fa-IR" dirty="0"/>
          </a:p>
        </p:txBody>
      </p:sp>
      <p:sp>
        <p:nvSpPr>
          <p:cNvPr id="6" name="Footer Placeholder 4"/>
          <p:cNvSpPr>
            <a:spLocks noGrp="1"/>
          </p:cNvSpPr>
          <p:nvPr>
            <p:ph type="ftr" sz="quarter" idx="11"/>
          </p:nvPr>
        </p:nvSpPr>
        <p:spPr>
          <a:xfrm>
            <a:off x="4379913" y="6408738"/>
            <a:ext cx="2351087" cy="365125"/>
          </a:xfrm>
          <a:prstGeom prst="rect">
            <a:avLst/>
          </a:prstGeom>
        </p:spPr>
        <p:txBody>
          <a:bodyPr/>
          <a:lstStyle>
            <a:lvl1pPr algn="ctr" rtl="1" eaLnBrk="1" fontAlgn="auto" hangingPunct="1">
              <a:spcBef>
                <a:spcPts val="0"/>
              </a:spcBef>
              <a:spcAft>
                <a:spcPts val="0"/>
              </a:spcAft>
              <a:defRPr sz="1400" b="1">
                <a:latin typeface="+mn-lt"/>
                <a:cs typeface="B Yagut" pitchFamily="2" charset="-78"/>
              </a:defRPr>
            </a:lvl1pPr>
            <a:extLst/>
          </a:lstStyle>
          <a:p>
            <a:pPr>
              <a:defRPr/>
            </a:pPr>
            <a:endParaRPr lang="fa-IR"/>
          </a:p>
        </p:txBody>
      </p:sp>
      <p:sp>
        <p:nvSpPr>
          <p:cNvPr id="8" name="Slide Number Placeholder 5"/>
          <p:cNvSpPr>
            <a:spLocks noGrp="1"/>
          </p:cNvSpPr>
          <p:nvPr>
            <p:ph type="sldNum" sz="quarter" idx="12"/>
          </p:nvPr>
        </p:nvSpPr>
        <p:spPr/>
        <p:txBody>
          <a:bodyPr/>
          <a:lstStyle>
            <a:lvl1pPr>
              <a:defRPr/>
            </a:lvl1pPr>
          </a:lstStyle>
          <a:p>
            <a:pPr>
              <a:defRPr/>
            </a:pPr>
            <a:fld id="{97D6F6D3-CA4F-4F26-90E8-638A84550378}" type="slidenum">
              <a:rPr lang="fa-IR" altLang="en-US"/>
              <a:pPr>
                <a:defRPr/>
              </a:pPr>
              <a:t>‹#›</a:t>
            </a:fld>
            <a:endParaRPr lang="fa-IR" altLang="en-US"/>
          </a:p>
        </p:txBody>
      </p:sp>
    </p:spTree>
  </p:cSld>
  <p:clrMapOvr>
    <a:masterClrMapping/>
  </p:clrMapOvr>
  <mc:AlternateContent xmlns:mc="http://schemas.openxmlformats.org/markup-compatibility/2006" xmlns:p14="http://schemas.microsoft.com/office/powerpoint/2010/main">
    <mc:Choice Requires="p14">
      <p:transition spd="slow" p14:dur="2000">
        <p14:reveal thruBlk="1" dir="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rtl="1" eaLnBrk="1" fontAlgn="auto" hangingPunct="1">
              <a:spcBef>
                <a:spcPts val="0"/>
              </a:spcBef>
              <a:spcAft>
                <a:spcPts val="0"/>
              </a:spcAft>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rtl="1" eaLnBrk="1" fontAlgn="auto" hangingPunct="1">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a:t>Click to edit Master title style</a:t>
            </a:r>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A6C19D67-1272-4EDC-9E26-21B96748ADC8}" type="datetime8">
              <a:rPr lang="fa-IR" smtClean="0"/>
              <a:pPr>
                <a:defRPr/>
              </a:pPr>
              <a:t>21/ژوئيه/26</a:t>
            </a:fld>
            <a:endParaRPr lang="fa-IR"/>
          </a:p>
        </p:txBody>
      </p:sp>
      <p:sp>
        <p:nvSpPr>
          <p:cNvPr id="7" name="Footer Placeholder 4"/>
          <p:cNvSpPr>
            <a:spLocks noGrp="1"/>
          </p:cNvSpPr>
          <p:nvPr>
            <p:ph type="ftr" sz="quarter" idx="11"/>
          </p:nvPr>
        </p:nvSpPr>
        <p:spPr>
          <a:xfrm>
            <a:off x="4379913" y="6408738"/>
            <a:ext cx="2351087" cy="365125"/>
          </a:xfrm>
          <a:prstGeom prst="rect">
            <a:avLst/>
          </a:prstGeom>
        </p:spPr>
        <p:txBody>
          <a:bodyPr/>
          <a:lstStyle>
            <a:lvl1pPr algn="r" rtl="1" eaLnBrk="1" fontAlgn="auto" hangingPunct="1">
              <a:spcBef>
                <a:spcPts val="0"/>
              </a:spcBef>
              <a:spcAft>
                <a:spcPts val="0"/>
              </a:spcAft>
              <a:defRPr>
                <a:latin typeface="+mn-lt"/>
                <a:cs typeface="+mn-cs"/>
              </a:defRPr>
            </a:lvl1pPr>
            <a:extLst/>
          </a:lstStyle>
          <a:p>
            <a:pPr>
              <a:defRPr/>
            </a:pPr>
            <a:endParaRPr lang="fa-IR"/>
          </a:p>
        </p:txBody>
      </p:sp>
      <p:sp>
        <p:nvSpPr>
          <p:cNvPr id="8" name="Slide Number Placeholder 5"/>
          <p:cNvSpPr>
            <a:spLocks noGrp="1"/>
          </p:cNvSpPr>
          <p:nvPr>
            <p:ph type="sldNum" sz="quarter" idx="12"/>
          </p:nvPr>
        </p:nvSpPr>
        <p:spPr/>
        <p:txBody>
          <a:bodyPr/>
          <a:lstStyle>
            <a:lvl1pPr>
              <a:defRPr/>
            </a:lvl1pPr>
          </a:lstStyle>
          <a:p>
            <a:pPr>
              <a:defRPr/>
            </a:pPr>
            <a:fld id="{9F24E1B3-9084-478B-9FCD-46E8E81F5F5B}" type="slidenum">
              <a:rPr lang="fa-IR" altLang="en-US"/>
              <a:pPr>
                <a:defRPr/>
              </a:pPr>
              <a:t>‹#›</a:t>
            </a:fld>
            <a:endParaRPr lang="fa-IR" alt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p14:reveal thruBlk="1" dir="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p:txBody>
          <a:bodyPr rtlCol="0"/>
          <a:lstStyle/>
          <a:p>
            <a:r>
              <a:rPr lang="en-US"/>
              <a:t>Click to edit Master title style</a:t>
            </a:r>
          </a:p>
        </p:txBody>
      </p:sp>
      <p:sp>
        <p:nvSpPr>
          <p:cNvPr id="5" name="Date Placeholder 4"/>
          <p:cNvSpPr>
            <a:spLocks noGrp="1"/>
          </p:cNvSpPr>
          <p:nvPr>
            <p:ph type="dt" sz="half" idx="10"/>
          </p:nvPr>
        </p:nvSpPr>
        <p:spPr/>
        <p:txBody>
          <a:bodyPr/>
          <a:lstStyle>
            <a:lvl1pPr>
              <a:defRPr/>
            </a:lvl1pPr>
            <a:extLst/>
          </a:lstStyle>
          <a:p>
            <a:pPr>
              <a:defRPr/>
            </a:pPr>
            <a:fld id="{34B4FFDC-0056-4F94-BB57-4E0BC1E317FD}" type="datetime8">
              <a:rPr lang="fa-IR" smtClean="0"/>
              <a:pPr>
                <a:defRPr/>
              </a:pPr>
              <a:t>21/ژوئيه/26</a:t>
            </a:fld>
            <a:endParaRPr lang="fa-IR"/>
          </a:p>
        </p:txBody>
      </p:sp>
      <p:sp>
        <p:nvSpPr>
          <p:cNvPr id="6" name="Footer Placeholder 5"/>
          <p:cNvSpPr>
            <a:spLocks noGrp="1"/>
          </p:cNvSpPr>
          <p:nvPr>
            <p:ph type="ftr" sz="quarter" idx="11"/>
          </p:nvPr>
        </p:nvSpPr>
        <p:spPr>
          <a:xfrm>
            <a:off x="4379913" y="6408738"/>
            <a:ext cx="2351087" cy="365125"/>
          </a:xfrm>
          <a:prstGeom prst="rect">
            <a:avLst/>
          </a:prstGeom>
        </p:spPr>
        <p:txBody>
          <a:bodyPr/>
          <a:lstStyle>
            <a:lvl1pPr algn="r" rtl="1" eaLnBrk="1" fontAlgn="auto" hangingPunct="1">
              <a:spcBef>
                <a:spcPts val="0"/>
              </a:spcBef>
              <a:spcAft>
                <a:spcPts val="0"/>
              </a:spcAft>
              <a:defRPr>
                <a:latin typeface="+mn-lt"/>
                <a:cs typeface="+mn-cs"/>
              </a:defRPr>
            </a:lvl1pPr>
            <a:extLst/>
          </a:lstStyle>
          <a:p>
            <a:pPr>
              <a:defRPr/>
            </a:pPr>
            <a:endParaRPr lang="fa-IR"/>
          </a:p>
        </p:txBody>
      </p:sp>
      <p:sp>
        <p:nvSpPr>
          <p:cNvPr id="7" name="Slide Number Placeholder 6"/>
          <p:cNvSpPr>
            <a:spLocks noGrp="1"/>
          </p:cNvSpPr>
          <p:nvPr>
            <p:ph type="sldNum" sz="quarter" idx="12"/>
          </p:nvPr>
        </p:nvSpPr>
        <p:spPr/>
        <p:txBody>
          <a:bodyPr/>
          <a:lstStyle>
            <a:lvl1pPr>
              <a:defRPr/>
            </a:lvl1pPr>
          </a:lstStyle>
          <a:p>
            <a:pPr>
              <a:defRPr/>
            </a:pPr>
            <a:fld id="{C1CFB8B4-B2BE-4F45-8A49-585BA236D7F8}" type="slidenum">
              <a:rPr lang="fa-IR" altLang="en-US"/>
              <a:pPr>
                <a:defRPr/>
              </a:pPr>
              <a:t>‹#›</a:t>
            </a:fld>
            <a:endParaRPr lang="fa-IR" alt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p14:reveal thruBlk="1" dir="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extLst/>
          </a:lstStyle>
          <a:p>
            <a:pPr>
              <a:defRPr/>
            </a:pPr>
            <a:fld id="{BA159E52-9947-4DED-B160-68F7FE0328FA}" type="datetime8">
              <a:rPr lang="fa-IR" smtClean="0"/>
              <a:pPr>
                <a:defRPr/>
              </a:pPr>
              <a:t>21/ژوئيه/26</a:t>
            </a:fld>
            <a:endParaRPr lang="fa-IR"/>
          </a:p>
        </p:txBody>
      </p:sp>
      <p:sp>
        <p:nvSpPr>
          <p:cNvPr id="8" name="Footer Placeholder 7"/>
          <p:cNvSpPr>
            <a:spLocks noGrp="1"/>
          </p:cNvSpPr>
          <p:nvPr>
            <p:ph type="ftr" sz="quarter" idx="11"/>
          </p:nvPr>
        </p:nvSpPr>
        <p:spPr>
          <a:xfrm>
            <a:off x="4379913" y="6408738"/>
            <a:ext cx="2351087" cy="365125"/>
          </a:xfrm>
          <a:prstGeom prst="rect">
            <a:avLst/>
          </a:prstGeom>
        </p:spPr>
        <p:txBody>
          <a:bodyPr/>
          <a:lstStyle>
            <a:lvl1pPr algn="r" rtl="1" eaLnBrk="1" fontAlgn="auto" hangingPunct="1">
              <a:spcBef>
                <a:spcPts val="0"/>
              </a:spcBef>
              <a:spcAft>
                <a:spcPts val="0"/>
              </a:spcAft>
              <a:defRPr>
                <a:latin typeface="+mn-lt"/>
                <a:cs typeface="+mn-cs"/>
              </a:defRPr>
            </a:lvl1pPr>
            <a:extLst/>
          </a:lstStyle>
          <a:p>
            <a:pPr>
              <a:defRPr/>
            </a:pPr>
            <a:endParaRPr lang="fa-IR"/>
          </a:p>
        </p:txBody>
      </p:sp>
      <p:sp>
        <p:nvSpPr>
          <p:cNvPr id="9" name="Slide Number Placeholder 8"/>
          <p:cNvSpPr>
            <a:spLocks noGrp="1"/>
          </p:cNvSpPr>
          <p:nvPr>
            <p:ph type="sldNum" sz="quarter" idx="12"/>
          </p:nvPr>
        </p:nvSpPr>
        <p:spPr/>
        <p:txBody>
          <a:bodyPr/>
          <a:lstStyle>
            <a:lvl1pPr>
              <a:defRPr/>
            </a:lvl1pPr>
          </a:lstStyle>
          <a:p>
            <a:pPr>
              <a:defRPr/>
            </a:pPr>
            <a:fld id="{5E031BC5-654A-4F96-A661-96919320F1FE}" type="slidenum">
              <a:rPr lang="fa-IR" altLang="en-US"/>
              <a:pPr>
                <a:defRPr/>
              </a:pPr>
              <a:t>‹#›</a:t>
            </a:fld>
            <a:endParaRPr lang="fa-IR" alt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p14:reveal thruBlk="1" dir="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p>
            <a:r>
              <a:rPr lang="en-US"/>
              <a:t>Click to edit Master title style</a:t>
            </a:r>
          </a:p>
        </p:txBody>
      </p:sp>
      <p:sp>
        <p:nvSpPr>
          <p:cNvPr id="3" name="Date Placeholder 2"/>
          <p:cNvSpPr>
            <a:spLocks noGrp="1"/>
          </p:cNvSpPr>
          <p:nvPr>
            <p:ph type="dt" sz="half" idx="10"/>
          </p:nvPr>
        </p:nvSpPr>
        <p:spPr/>
        <p:txBody>
          <a:bodyPr/>
          <a:lstStyle>
            <a:lvl1pPr>
              <a:defRPr/>
            </a:lvl1pPr>
            <a:extLst/>
          </a:lstStyle>
          <a:p>
            <a:pPr>
              <a:defRPr/>
            </a:pPr>
            <a:fld id="{D5F2FB85-7BF6-43D2-BE4D-2DB61CB11A96}" type="datetime8">
              <a:rPr lang="fa-IR" smtClean="0"/>
              <a:pPr>
                <a:defRPr/>
              </a:pPr>
              <a:t>21/ژوئيه/26</a:t>
            </a:fld>
            <a:endParaRPr lang="fa-IR"/>
          </a:p>
        </p:txBody>
      </p:sp>
      <p:sp>
        <p:nvSpPr>
          <p:cNvPr id="4" name="Footer Placeholder 3"/>
          <p:cNvSpPr>
            <a:spLocks noGrp="1"/>
          </p:cNvSpPr>
          <p:nvPr>
            <p:ph type="ftr" sz="quarter" idx="11"/>
          </p:nvPr>
        </p:nvSpPr>
        <p:spPr>
          <a:xfrm>
            <a:off x="4379913" y="6408738"/>
            <a:ext cx="2351087" cy="365125"/>
          </a:xfrm>
          <a:prstGeom prst="rect">
            <a:avLst/>
          </a:prstGeom>
        </p:spPr>
        <p:txBody>
          <a:bodyPr/>
          <a:lstStyle>
            <a:lvl1pPr algn="r" rtl="1" eaLnBrk="1" fontAlgn="auto" hangingPunct="1">
              <a:spcBef>
                <a:spcPts val="0"/>
              </a:spcBef>
              <a:spcAft>
                <a:spcPts val="0"/>
              </a:spcAft>
              <a:defRPr>
                <a:latin typeface="+mn-lt"/>
                <a:cs typeface="+mn-cs"/>
              </a:defRPr>
            </a:lvl1pPr>
            <a:extLst/>
          </a:lstStyle>
          <a:p>
            <a:pPr>
              <a:defRPr/>
            </a:pPr>
            <a:endParaRPr lang="fa-IR"/>
          </a:p>
        </p:txBody>
      </p:sp>
      <p:sp>
        <p:nvSpPr>
          <p:cNvPr id="5" name="Slide Number Placeholder 4"/>
          <p:cNvSpPr>
            <a:spLocks noGrp="1"/>
          </p:cNvSpPr>
          <p:nvPr>
            <p:ph type="sldNum" sz="quarter" idx="12"/>
          </p:nvPr>
        </p:nvSpPr>
        <p:spPr/>
        <p:txBody>
          <a:bodyPr/>
          <a:lstStyle>
            <a:lvl1pPr>
              <a:defRPr/>
            </a:lvl1pPr>
          </a:lstStyle>
          <a:p>
            <a:pPr>
              <a:defRPr/>
            </a:pPr>
            <a:fld id="{044734B3-D0E1-48A7-A16C-870A8C22E4AA}" type="slidenum">
              <a:rPr lang="fa-IR" altLang="en-US"/>
              <a:pPr>
                <a:defRPr/>
              </a:pPr>
              <a:t>‹#›</a:t>
            </a:fld>
            <a:endParaRPr lang="fa-IR" alt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p14:reveal thruBlk="1" dir="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extLst/>
          </a:lstStyle>
          <a:p>
            <a:pPr>
              <a:defRPr/>
            </a:pPr>
            <a:fld id="{B374849D-94AD-4F1A-9354-C100CC88048A}" type="datetime8">
              <a:rPr lang="fa-IR" smtClean="0"/>
              <a:pPr>
                <a:defRPr/>
              </a:pPr>
              <a:t>21/ژوئيه/26</a:t>
            </a:fld>
            <a:endParaRPr lang="fa-IR"/>
          </a:p>
        </p:txBody>
      </p:sp>
      <p:sp>
        <p:nvSpPr>
          <p:cNvPr id="3" name="Footer Placeholder 2"/>
          <p:cNvSpPr>
            <a:spLocks noGrp="1"/>
          </p:cNvSpPr>
          <p:nvPr>
            <p:ph type="ftr" sz="quarter" idx="11"/>
          </p:nvPr>
        </p:nvSpPr>
        <p:spPr>
          <a:xfrm>
            <a:off x="4379913" y="6408738"/>
            <a:ext cx="2351087" cy="365125"/>
          </a:xfrm>
          <a:prstGeom prst="rect">
            <a:avLst/>
          </a:prstGeom>
        </p:spPr>
        <p:txBody>
          <a:bodyPr/>
          <a:lstStyle>
            <a:lvl1pPr algn="r" rtl="1" eaLnBrk="1" fontAlgn="auto" hangingPunct="1">
              <a:spcBef>
                <a:spcPts val="0"/>
              </a:spcBef>
              <a:spcAft>
                <a:spcPts val="0"/>
              </a:spcAft>
              <a:defRPr>
                <a:latin typeface="+mn-lt"/>
                <a:cs typeface="+mn-cs"/>
              </a:defRPr>
            </a:lvl1pPr>
            <a:extLst/>
          </a:lstStyle>
          <a:p>
            <a:pPr>
              <a:defRPr/>
            </a:pPr>
            <a:endParaRPr lang="fa-IR"/>
          </a:p>
        </p:txBody>
      </p:sp>
      <p:sp>
        <p:nvSpPr>
          <p:cNvPr id="4" name="Slide Number Placeholder 3"/>
          <p:cNvSpPr>
            <a:spLocks noGrp="1"/>
          </p:cNvSpPr>
          <p:nvPr>
            <p:ph type="sldNum" sz="quarter" idx="12"/>
          </p:nvPr>
        </p:nvSpPr>
        <p:spPr/>
        <p:txBody>
          <a:bodyPr/>
          <a:lstStyle>
            <a:lvl1pPr>
              <a:defRPr/>
            </a:lvl1pPr>
          </a:lstStyle>
          <a:p>
            <a:pPr>
              <a:defRPr/>
            </a:pPr>
            <a:fld id="{004430B9-FBBE-4FA4-A2EC-2ED49052CBC9}" type="slidenum">
              <a:rPr lang="fa-IR" altLang="en-US"/>
              <a:pPr>
                <a:defRPr/>
              </a:pPr>
              <a:t>‹#›</a:t>
            </a:fld>
            <a:endParaRPr lang="fa-IR" altLang="en-US"/>
          </a:p>
        </p:txBody>
      </p:sp>
    </p:spTree>
  </p:cSld>
  <p:clrMapOvr>
    <a:masterClrMapping/>
  </p:clrMapOvr>
  <mc:AlternateContent xmlns:mc="http://schemas.openxmlformats.org/markup-compatibility/2006" xmlns:p14="http://schemas.microsoft.com/office/powerpoint/2010/main">
    <mc:Choice Requires="p14">
      <p:transition spd="slow" p14:dur="2000">
        <p14:reveal thruBlk="1" dir="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extLst/>
          </a:lstStyle>
          <a:p>
            <a:pPr>
              <a:defRPr/>
            </a:pPr>
            <a:fld id="{CC89383B-2123-4ADC-8DDF-A66B3E4868E1}" type="datetime8">
              <a:rPr lang="fa-IR" smtClean="0"/>
              <a:pPr>
                <a:defRPr/>
              </a:pPr>
              <a:t>21/ژوئيه/26</a:t>
            </a:fld>
            <a:endParaRPr lang="fa-IR"/>
          </a:p>
        </p:txBody>
      </p:sp>
      <p:sp>
        <p:nvSpPr>
          <p:cNvPr id="6" name="Footer Placeholder 5"/>
          <p:cNvSpPr>
            <a:spLocks noGrp="1"/>
          </p:cNvSpPr>
          <p:nvPr>
            <p:ph type="ftr" sz="quarter" idx="11"/>
          </p:nvPr>
        </p:nvSpPr>
        <p:spPr>
          <a:xfrm>
            <a:off x="4379913" y="6408738"/>
            <a:ext cx="2351087" cy="365125"/>
          </a:xfrm>
          <a:prstGeom prst="rect">
            <a:avLst/>
          </a:prstGeom>
        </p:spPr>
        <p:txBody>
          <a:bodyPr/>
          <a:lstStyle>
            <a:lvl1pPr algn="r" rtl="1" eaLnBrk="1" fontAlgn="auto" hangingPunct="1">
              <a:spcBef>
                <a:spcPts val="0"/>
              </a:spcBef>
              <a:spcAft>
                <a:spcPts val="0"/>
              </a:spcAft>
              <a:defRPr>
                <a:latin typeface="+mn-lt"/>
                <a:cs typeface="+mn-cs"/>
              </a:defRPr>
            </a:lvl1pPr>
            <a:extLst/>
          </a:lstStyle>
          <a:p>
            <a:pPr>
              <a:defRPr/>
            </a:pPr>
            <a:endParaRPr lang="fa-IR"/>
          </a:p>
        </p:txBody>
      </p:sp>
      <p:sp>
        <p:nvSpPr>
          <p:cNvPr id="7" name="Slide Number Placeholder 6"/>
          <p:cNvSpPr>
            <a:spLocks noGrp="1"/>
          </p:cNvSpPr>
          <p:nvPr>
            <p:ph type="sldNum" sz="quarter" idx="12"/>
          </p:nvPr>
        </p:nvSpPr>
        <p:spPr/>
        <p:txBody>
          <a:bodyPr/>
          <a:lstStyle>
            <a:lvl1pPr>
              <a:defRPr/>
            </a:lvl1pPr>
          </a:lstStyle>
          <a:p>
            <a:pPr>
              <a:defRPr/>
            </a:pPr>
            <a:fld id="{189E081C-C862-44AE-956B-790C4077338B}" type="slidenum">
              <a:rPr lang="fa-IR" altLang="en-US"/>
              <a:pPr>
                <a:defRPr/>
              </a:pPr>
              <a:t>‹#›</a:t>
            </a:fld>
            <a:endParaRPr lang="fa-IR" alt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p14:reveal thruBlk="1" dir="r"/>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5" name="Freeform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lgn="r" rtl="1" eaLnBrk="1" fontAlgn="auto" hangingPunct="1">
              <a:spcBef>
                <a:spcPts val="0"/>
              </a:spcBef>
              <a:spcAft>
                <a:spcPts val="0"/>
              </a:spcAft>
              <a:defRPr/>
            </a:pPr>
            <a:endParaRPr lang="en-US">
              <a:latin typeface="+mn-lt"/>
              <a:cs typeface="+mn-cs"/>
            </a:endParaRPr>
          </a:p>
        </p:txBody>
      </p:sp>
      <p:sp>
        <p:nvSpPr>
          <p:cNvPr id="6" name="Freeform 16"/>
          <p:cNvSpPr>
            <a:spLocks/>
          </p:cNvSpPr>
          <p:nvPr/>
        </p:nvSpPr>
        <p:spPr bwMode="auto">
          <a:xfrm>
            <a:off x="-53975" y="5784850"/>
            <a:ext cx="3802063" cy="838200"/>
          </a:xfrm>
          <a:custGeom>
            <a:avLst/>
            <a:gdLst>
              <a:gd name="T0" fmla="*/ 0 w 5760"/>
              <a:gd name="T1" fmla="*/ 0 h 528"/>
              <a:gd name="T2" fmla="*/ 2147483647 w 5760"/>
              <a:gd name="T3" fmla="*/ 0 h 528"/>
              <a:gd name="T4" fmla="*/ 2147483647 w 5760"/>
              <a:gd name="T5" fmla="*/ 1330642500 h 528"/>
              <a:gd name="T6" fmla="*/ 2091398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w="9525" cap="flat" cmpd="sng" algn="ctr">
            <a:noFill/>
            <a:prstDash val="solid"/>
            <a:round/>
            <a:headEnd type="none" w="med" len="med"/>
            <a:tailEnd type="none" w="med" len="med"/>
          </a:ln>
        </p:spPr>
        <p:txBody>
          <a:bodyPr/>
          <a:lstStyle/>
          <a:p>
            <a:pPr>
              <a:defRPr/>
            </a:pPr>
            <a:endParaRPr lang="en-US">
              <a:latin typeface="Arial" charset="0"/>
              <a:cs typeface="Arial" charset="0"/>
            </a:endParaRPr>
          </a:p>
        </p:txBody>
      </p:sp>
      <p:sp>
        <p:nvSpPr>
          <p:cNvPr id="7" name="Right Triangle 6"/>
          <p:cNvSpPr>
            <a:spLocks/>
          </p:cNvSpPr>
          <p:nvPr/>
        </p:nvSpPr>
        <p:spPr bwMode="auto">
          <a:xfrm>
            <a:off x="-6042" y="5791253"/>
            <a:ext cx="3402314" cy="1080868"/>
          </a:xfrm>
          <a:prstGeom prst="rtTriangle">
            <a:avLst/>
          </a:prstGeom>
          <a:blipFill>
            <a:blip r:embed="rId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rtl="1" eaLnBrk="1" fontAlgn="auto" hangingPunct="1">
              <a:spcBef>
                <a:spcPts val="0"/>
              </a:spcBef>
              <a:spcAft>
                <a:spcPts val="0"/>
              </a:spcAft>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rtl="1" eaLnBrk="1" fontAlgn="auto" hangingPunct="1">
              <a:spcBef>
                <a:spcPts val="0"/>
              </a:spcBef>
              <a:spcAft>
                <a:spcPts val="0"/>
              </a:spcAft>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rtl="1" eaLnBrk="1" fontAlgn="auto" hangingPunct="1">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a:t>Click to edit Master title style</a:t>
            </a:r>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044F4FCC-0037-40F4-9FFB-51DEC842C370}" type="datetime8">
              <a:rPr lang="fa-IR" smtClean="0"/>
              <a:pPr>
                <a:defRPr/>
              </a:pPr>
              <a:t>21/ژوئيه/26</a:t>
            </a:fld>
            <a:endParaRPr lang="fa-IR"/>
          </a:p>
        </p:txBody>
      </p:sp>
      <p:sp>
        <p:nvSpPr>
          <p:cNvPr id="12" name="Footer Placeholder 5"/>
          <p:cNvSpPr>
            <a:spLocks noGrp="1"/>
          </p:cNvSpPr>
          <p:nvPr>
            <p:ph type="ftr" sz="quarter" idx="11"/>
          </p:nvPr>
        </p:nvSpPr>
        <p:spPr>
          <a:xfrm>
            <a:off x="4379913" y="6408738"/>
            <a:ext cx="2351087" cy="365125"/>
          </a:xfrm>
          <a:prstGeom prst="rect">
            <a:avLst/>
          </a:prstGeom>
        </p:spPr>
        <p:txBody>
          <a:bodyPr/>
          <a:lstStyle>
            <a:lvl1pPr algn="r" rtl="1" eaLnBrk="1" fontAlgn="auto" hangingPunct="1">
              <a:spcBef>
                <a:spcPts val="0"/>
              </a:spcBef>
              <a:spcAft>
                <a:spcPts val="0"/>
              </a:spcAft>
              <a:defRPr>
                <a:solidFill>
                  <a:schemeClr val="tx1"/>
                </a:solidFill>
                <a:latin typeface="+mn-lt"/>
                <a:cs typeface="+mn-cs"/>
              </a:defRPr>
            </a:lvl1pPr>
            <a:extLst/>
          </a:lstStyle>
          <a:p>
            <a:pPr>
              <a:defRPr/>
            </a:pPr>
            <a:endParaRPr lang="fa-IR"/>
          </a:p>
        </p:txBody>
      </p:sp>
      <p:sp>
        <p:nvSpPr>
          <p:cNvPr id="13" name="Slide Number Placeholder 6"/>
          <p:cNvSpPr>
            <a:spLocks noGrp="1"/>
          </p:cNvSpPr>
          <p:nvPr>
            <p:ph type="sldNum" sz="quarter" idx="12"/>
          </p:nvPr>
        </p:nvSpPr>
        <p:spPr/>
        <p:txBody>
          <a:bodyPr/>
          <a:lstStyle>
            <a:lvl1pPr>
              <a:defRPr/>
            </a:lvl1pPr>
          </a:lstStyle>
          <a:p>
            <a:pPr>
              <a:defRPr/>
            </a:pPr>
            <a:fld id="{90C44DDC-04F8-4C2F-A956-6EFC82BF001E}" type="slidenum">
              <a:rPr lang="fa-IR" altLang="en-US"/>
              <a:pPr>
                <a:defRPr/>
              </a:pPr>
              <a:t>‹#›</a:t>
            </a:fld>
            <a:endParaRPr lang="fa-IR" alt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p14:reveal thruBlk="1" dir="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10" descr="logo final moavenat copy.tif"/>
          <p:cNvPicPr>
            <a:picLocks noChangeAspect="1"/>
          </p:cNvPicPr>
          <p:nvPr/>
        </p:nvPicPr>
        <p:blipFill>
          <a:blip r:embed="rId13" cstate="print">
            <a:lum bright="70000" contrast="-70000"/>
          </a:blip>
          <a:srcRect t="14444" b="24445"/>
          <a:stretch>
            <a:fillRect/>
          </a:stretch>
        </p:blipFill>
        <p:spPr bwMode="auto">
          <a:xfrm>
            <a:off x="2209800" y="1600200"/>
            <a:ext cx="4800600" cy="4191000"/>
          </a:xfrm>
          <a:prstGeom prst="rect">
            <a:avLst/>
          </a:prstGeom>
          <a:noFill/>
          <a:ln w="9525">
            <a:noFill/>
            <a:miter lim="800000"/>
            <a:headEnd/>
            <a:tailEnd/>
          </a:ln>
        </p:spPr>
      </p:pic>
      <p:sp>
        <p:nvSpPr>
          <p:cNvPr id="13" name="Freeform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lgn="r" rtl="1" eaLnBrk="1" fontAlgn="auto" hangingPunct="1">
              <a:spcBef>
                <a:spcPts val="0"/>
              </a:spcBef>
              <a:spcAft>
                <a:spcPts val="0"/>
              </a:spcAft>
              <a:defRPr/>
            </a:pPr>
            <a:endParaRPr lang="en-US">
              <a:latin typeface="+mn-lt"/>
              <a:cs typeface="+mn-cs"/>
            </a:endParaRPr>
          </a:p>
        </p:txBody>
      </p:sp>
      <p:sp>
        <p:nvSpPr>
          <p:cNvPr id="1028" name="Freeform 11"/>
          <p:cNvSpPr>
            <a:spLocks/>
          </p:cNvSpPr>
          <p:nvPr/>
        </p:nvSpPr>
        <p:spPr bwMode="auto">
          <a:xfrm>
            <a:off x="-53975" y="5784850"/>
            <a:ext cx="3802063" cy="838200"/>
          </a:xfrm>
          <a:custGeom>
            <a:avLst/>
            <a:gdLst>
              <a:gd name="T0" fmla="*/ 0 w 5760"/>
              <a:gd name="T1" fmla="*/ 0 h 528"/>
              <a:gd name="T2" fmla="*/ 2147483647 w 5760"/>
              <a:gd name="T3" fmla="*/ 0 h 528"/>
              <a:gd name="T4" fmla="*/ 2147483647 w 5760"/>
              <a:gd name="T5" fmla="*/ 1330642500 h 528"/>
              <a:gd name="T6" fmla="*/ 2091398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w="9525" cap="flat" cmpd="sng" algn="ctr">
            <a:noFill/>
            <a:prstDash val="solid"/>
            <a:round/>
            <a:headEnd type="none" w="med" len="med"/>
            <a:tailEnd type="none" w="med" len="med"/>
          </a:ln>
        </p:spPr>
        <p:txBody>
          <a:bodyPr/>
          <a:lstStyle/>
          <a:p>
            <a:pPr>
              <a:defRPr/>
            </a:pPr>
            <a:endParaRPr lang="en-US">
              <a:latin typeface="Arial" charset="0"/>
              <a:cs typeface="Arial" charset="0"/>
            </a:endParaRPr>
          </a:p>
        </p:txBody>
      </p:sp>
      <p:sp>
        <p:nvSpPr>
          <p:cNvPr id="14" name="Right Triangle 13"/>
          <p:cNvSpPr>
            <a:spLocks/>
          </p:cNvSpPr>
          <p:nvPr/>
        </p:nvSpPr>
        <p:spPr bwMode="auto">
          <a:xfrm>
            <a:off x="-6042" y="5791253"/>
            <a:ext cx="3402314"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rtl="1" eaLnBrk="1" fontAlgn="auto" hangingPunct="1">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lang="en-US"/>
              <a:t>Click to edit Master title style</a:t>
            </a:r>
            <a:endParaRPr lang="en-US" dirty="0"/>
          </a:p>
        </p:txBody>
      </p:sp>
      <p:sp>
        <p:nvSpPr>
          <p:cNvPr id="2058"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rtl="1" eaLnBrk="1" fontAlgn="auto" latinLnBrk="0" hangingPunct="1">
              <a:spcBef>
                <a:spcPts val="0"/>
              </a:spcBef>
              <a:spcAft>
                <a:spcPts val="0"/>
              </a:spcAft>
              <a:defRPr kumimoji="0" sz="1000">
                <a:solidFill>
                  <a:schemeClr val="tx1"/>
                </a:solidFill>
                <a:latin typeface="+mn-lt"/>
                <a:cs typeface="+mn-cs"/>
              </a:defRPr>
            </a:lvl1pPr>
            <a:extLst/>
          </a:lstStyle>
          <a:p>
            <a:pPr>
              <a:defRPr/>
            </a:pPr>
            <a:fld id="{23D12AE9-480E-4222-8FC4-4554FB588C46}" type="datetime8">
              <a:rPr lang="fa-IR" smtClean="0"/>
              <a:pPr>
                <a:defRPr/>
              </a:pPr>
              <a:t>21/ژوئيه/26</a:t>
            </a:fld>
            <a:endParaRPr lang="fa-IR"/>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wrap="square" lIns="91440" tIns="45720" rIns="91440" bIns="45720" numCol="1" anchor="b" anchorCtr="0" compatLnSpc="1">
            <a:prstTxWarp prst="textNoShape">
              <a:avLst/>
            </a:prstTxWarp>
          </a:bodyPr>
          <a:lstStyle>
            <a:lvl1pPr algn="r" rtl="1" eaLnBrk="1" hangingPunct="1">
              <a:defRPr sz="1000">
                <a:latin typeface="Lucida Sans Unicode" pitchFamily="34" charset="0"/>
                <a:cs typeface="B Zar" pitchFamily="2" charset="-78"/>
              </a:defRPr>
            </a:lvl1pPr>
          </a:lstStyle>
          <a:p>
            <a:pPr>
              <a:defRPr/>
            </a:pPr>
            <a:fld id="{FAA1B28E-7991-4A95-8991-CC874D53530D}" type="slidenum">
              <a:rPr lang="fa-IR" altLang="en-US"/>
              <a:pPr>
                <a:defRPr/>
              </a:pPr>
              <a:t>‹#›</a:t>
            </a:fld>
            <a:endParaRPr lang="fa-IR" altLang="en-US"/>
          </a:p>
        </p:txBody>
      </p:sp>
      <p:pic>
        <p:nvPicPr>
          <p:cNvPr id="2061" name="Picture 15" descr="MOH logo.bmp"/>
          <p:cNvPicPr>
            <a:picLocks noChangeAspect="1"/>
          </p:cNvPicPr>
          <p:nvPr/>
        </p:nvPicPr>
        <p:blipFill>
          <a:blip r:embed="rId15" cstate="print">
            <a:clrChange>
              <a:clrFrom>
                <a:srgbClr val="FFFFFF"/>
              </a:clrFrom>
              <a:clrTo>
                <a:srgbClr val="FFFFFF">
                  <a:alpha val="0"/>
                </a:srgbClr>
              </a:clrTo>
            </a:clrChange>
            <a:lum bright="70000" contrast="-70000"/>
          </a:blip>
          <a:srcRect/>
          <a:stretch>
            <a:fillRect/>
          </a:stretch>
        </p:blipFill>
        <p:spPr bwMode="auto">
          <a:xfrm>
            <a:off x="3175" y="5943600"/>
            <a:ext cx="987425" cy="9144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025" r:id="rId1"/>
    <p:sldLayoutId id="2147484026" r:id="rId2"/>
    <p:sldLayoutId id="2147484027" r:id="rId3"/>
    <p:sldLayoutId id="2147484028" r:id="rId4"/>
    <p:sldLayoutId id="2147484029" r:id="rId5"/>
    <p:sldLayoutId id="2147484030" r:id="rId6"/>
    <p:sldLayoutId id="2147484031" r:id="rId7"/>
    <p:sldLayoutId id="2147484032" r:id="rId8"/>
    <p:sldLayoutId id="2147484033" r:id="rId9"/>
    <p:sldLayoutId id="2147484034" r:id="rId10"/>
    <p:sldLayoutId id="2147484035" r:id="rId11"/>
  </p:sldLayoutIdLst>
  <mc:AlternateContent xmlns:mc="http://schemas.openxmlformats.org/markup-compatibility/2006" xmlns:p14="http://schemas.microsoft.com/office/powerpoint/2010/main">
    <mc:Choice Requires="p14">
      <p:transition spd="slow" p14:dur="2000">
        <p14:reveal thruBlk="1" dir="r"/>
      </p:transition>
    </mc:Choice>
    <mc:Fallback xmlns="">
      <p:transition spd="slow">
        <p:fade/>
      </p:transition>
    </mc:Fallback>
  </mc:AlternateContent>
  <p:hf hdr="0" dt="0"/>
  <p:txStyles>
    <p:titleStyle>
      <a:lvl1pPr algn="r" rtl="1" eaLnBrk="0" fontAlgn="base" hangingPunct="0">
        <a:spcBef>
          <a:spcPct val="0"/>
        </a:spcBef>
        <a:spcAft>
          <a:spcPct val="0"/>
        </a:spcAft>
        <a:defRPr sz="4100" b="1" kern="1200">
          <a:solidFill>
            <a:schemeClr val="tx2"/>
          </a:solidFill>
          <a:latin typeface="+mj-lt"/>
          <a:ea typeface="+mj-ea"/>
          <a:cs typeface="B Yagut" pitchFamily="2" charset="-78"/>
        </a:defRPr>
      </a:lvl1pPr>
      <a:lvl2pPr algn="r" rtl="1" eaLnBrk="0" fontAlgn="base" hangingPunct="0">
        <a:spcBef>
          <a:spcPct val="0"/>
        </a:spcBef>
        <a:spcAft>
          <a:spcPct val="0"/>
        </a:spcAft>
        <a:defRPr sz="4100" b="1">
          <a:solidFill>
            <a:schemeClr val="tx2"/>
          </a:solidFill>
          <a:latin typeface="Lucida Sans Unicode" pitchFamily="34" charset="0"/>
          <a:cs typeface="B Yagut" pitchFamily="2" charset="-78"/>
        </a:defRPr>
      </a:lvl2pPr>
      <a:lvl3pPr algn="r" rtl="1" eaLnBrk="0" fontAlgn="base" hangingPunct="0">
        <a:spcBef>
          <a:spcPct val="0"/>
        </a:spcBef>
        <a:spcAft>
          <a:spcPct val="0"/>
        </a:spcAft>
        <a:defRPr sz="4100" b="1">
          <a:solidFill>
            <a:schemeClr val="tx2"/>
          </a:solidFill>
          <a:latin typeface="Lucida Sans Unicode" pitchFamily="34" charset="0"/>
          <a:cs typeface="B Yagut" pitchFamily="2" charset="-78"/>
        </a:defRPr>
      </a:lvl3pPr>
      <a:lvl4pPr algn="r" rtl="1" eaLnBrk="0" fontAlgn="base" hangingPunct="0">
        <a:spcBef>
          <a:spcPct val="0"/>
        </a:spcBef>
        <a:spcAft>
          <a:spcPct val="0"/>
        </a:spcAft>
        <a:defRPr sz="4100" b="1">
          <a:solidFill>
            <a:schemeClr val="tx2"/>
          </a:solidFill>
          <a:latin typeface="Lucida Sans Unicode" pitchFamily="34" charset="0"/>
          <a:cs typeface="B Yagut" pitchFamily="2" charset="-78"/>
        </a:defRPr>
      </a:lvl4pPr>
      <a:lvl5pPr algn="r" rtl="1" eaLnBrk="0" fontAlgn="base" hangingPunct="0">
        <a:spcBef>
          <a:spcPct val="0"/>
        </a:spcBef>
        <a:spcAft>
          <a:spcPct val="0"/>
        </a:spcAft>
        <a:defRPr sz="4100" b="1">
          <a:solidFill>
            <a:schemeClr val="tx2"/>
          </a:solidFill>
          <a:latin typeface="Lucida Sans Unicode" pitchFamily="34" charset="0"/>
          <a:cs typeface="B Yagut" pitchFamily="2" charset="-78"/>
        </a:defRPr>
      </a:lvl5pPr>
      <a:lvl6pPr marL="457200" algn="r" rtl="1" fontAlgn="base">
        <a:spcBef>
          <a:spcPct val="0"/>
        </a:spcBef>
        <a:spcAft>
          <a:spcPct val="0"/>
        </a:spcAft>
        <a:defRPr sz="4100" b="1">
          <a:solidFill>
            <a:schemeClr val="tx2"/>
          </a:solidFill>
          <a:latin typeface="Lucida Sans Unicode" pitchFamily="34" charset="0"/>
          <a:cs typeface="B Yagut" pitchFamily="2" charset="-78"/>
        </a:defRPr>
      </a:lvl6pPr>
      <a:lvl7pPr marL="914400" algn="r" rtl="1" fontAlgn="base">
        <a:spcBef>
          <a:spcPct val="0"/>
        </a:spcBef>
        <a:spcAft>
          <a:spcPct val="0"/>
        </a:spcAft>
        <a:defRPr sz="4100" b="1">
          <a:solidFill>
            <a:schemeClr val="tx2"/>
          </a:solidFill>
          <a:latin typeface="Lucida Sans Unicode" pitchFamily="34" charset="0"/>
          <a:cs typeface="B Yagut" pitchFamily="2" charset="-78"/>
        </a:defRPr>
      </a:lvl7pPr>
      <a:lvl8pPr marL="1371600" algn="r" rtl="1" fontAlgn="base">
        <a:spcBef>
          <a:spcPct val="0"/>
        </a:spcBef>
        <a:spcAft>
          <a:spcPct val="0"/>
        </a:spcAft>
        <a:defRPr sz="4100" b="1">
          <a:solidFill>
            <a:schemeClr val="tx2"/>
          </a:solidFill>
          <a:latin typeface="Lucida Sans Unicode" pitchFamily="34" charset="0"/>
          <a:cs typeface="B Yagut" pitchFamily="2" charset="-78"/>
        </a:defRPr>
      </a:lvl8pPr>
      <a:lvl9pPr marL="1828800" algn="r" rtl="1" fontAlgn="base">
        <a:spcBef>
          <a:spcPct val="0"/>
        </a:spcBef>
        <a:spcAft>
          <a:spcPct val="0"/>
        </a:spcAft>
        <a:defRPr sz="4100" b="1">
          <a:solidFill>
            <a:schemeClr val="tx2"/>
          </a:solidFill>
          <a:latin typeface="Lucida Sans Unicode" pitchFamily="34" charset="0"/>
          <a:cs typeface="B Yagut" pitchFamily="2" charset="-78"/>
        </a:defRPr>
      </a:lvl9pPr>
      <a:extLst/>
    </p:titleStyle>
    <p:bodyStyle>
      <a:lvl1pPr marL="365125" indent="-255588" algn="r" rtl="1"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B Yagut" pitchFamily="2" charset="-78"/>
        </a:defRPr>
      </a:lvl1pPr>
      <a:lvl2pPr marL="620713" indent="-228600" algn="r" rtl="1"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B Yagut" pitchFamily="2" charset="-78"/>
        </a:defRPr>
      </a:lvl2pPr>
      <a:lvl3pPr marL="858838" indent="-228600" algn="r" rtl="1"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B Yagut" pitchFamily="2" charset="-78"/>
        </a:defRPr>
      </a:lvl3pPr>
      <a:lvl4pPr marL="1143000" indent="-228600" algn="r" rtl="1"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B Yagut" pitchFamily="2" charset="-78"/>
        </a:defRPr>
      </a:lvl4pPr>
      <a:lvl5pPr marL="1371600" indent="-228600" algn="r" rtl="1"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B Yagut" pitchFamily="2" charset="-78"/>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normAutofit/>
          </a:bodyPr>
          <a:lstStyle/>
          <a:p>
            <a:r>
              <a:rPr lang="fa-IR" sz="3600" dirty="0"/>
              <a:t>خدمات سلامت روان در بهبود یافتگان کووید 19</a:t>
            </a:r>
            <a:endParaRPr lang="en-US" sz="3600" dirty="0"/>
          </a:p>
        </p:txBody>
      </p:sp>
      <p:sp>
        <p:nvSpPr>
          <p:cNvPr id="7" name="Subtitle 6"/>
          <p:cNvSpPr>
            <a:spLocks noGrp="1"/>
          </p:cNvSpPr>
          <p:nvPr>
            <p:ph type="subTitle" idx="1"/>
          </p:nvPr>
        </p:nvSpPr>
        <p:spPr>
          <a:xfrm>
            <a:off x="685800" y="3717032"/>
            <a:ext cx="7772400" cy="1526327"/>
          </a:xfrm>
        </p:spPr>
        <p:txBody>
          <a:bodyPr/>
          <a:lstStyle/>
          <a:p>
            <a:r>
              <a:rPr lang="ar-SA" sz="1400" dirty="0"/>
              <a:t>وزارت بهداشت، درمان و آموزش پزشکی</a:t>
            </a:r>
            <a:endParaRPr lang="en-US" sz="1400" dirty="0"/>
          </a:p>
          <a:p>
            <a:r>
              <a:rPr lang="ar-SA" sz="1400" dirty="0"/>
              <a:t>معاونت بهداشت</a:t>
            </a:r>
            <a:endParaRPr lang="en-US" sz="1400" dirty="0"/>
          </a:p>
          <a:p>
            <a:r>
              <a:rPr lang="ar-SA" sz="1400" dirty="0"/>
              <a:t>دفتر سلامت روانی، اجتماعی و اعتیا</a:t>
            </a:r>
            <a:r>
              <a:rPr lang="fa-IR" sz="1400" dirty="0"/>
              <a:t>د</a:t>
            </a:r>
            <a:endParaRPr lang="en-US" sz="1400" dirty="0"/>
          </a:p>
          <a:p>
            <a:r>
              <a:rPr lang="fa-IR" sz="1600" dirty="0"/>
              <a:t>آبان 1399</a:t>
            </a:r>
            <a:endParaRPr lang="en-US" sz="1600" dirty="0"/>
          </a:p>
          <a:p>
            <a:endParaRPr lang="en-US" sz="1400" dirty="0"/>
          </a:p>
        </p:txBody>
      </p:sp>
      <p:sp>
        <p:nvSpPr>
          <p:cNvPr id="5" name="Slide Number Placeholder 4"/>
          <p:cNvSpPr>
            <a:spLocks noGrp="1"/>
          </p:cNvSpPr>
          <p:nvPr>
            <p:ph type="sldNum" sz="quarter" idx="4294967295"/>
          </p:nvPr>
        </p:nvSpPr>
        <p:spPr>
          <a:xfrm>
            <a:off x="8777288" y="6408738"/>
            <a:ext cx="366712" cy="365125"/>
          </a:xfrm>
        </p:spPr>
        <p:txBody>
          <a:bodyPr/>
          <a:lstStyle/>
          <a:p>
            <a:pPr>
              <a:defRPr/>
            </a:pPr>
            <a:fld id="{97D6F6D3-CA4F-4F26-90E8-638A84550378}" type="slidenum">
              <a:rPr lang="fa-IR" altLang="en-US" smtClean="0"/>
              <a:pPr>
                <a:defRPr/>
              </a:pPr>
              <a:t>1</a:t>
            </a:fld>
            <a:endParaRPr lang="fa-IR" altLang="en-US"/>
          </a:p>
        </p:txBody>
      </p:sp>
    </p:spTree>
    <p:extLst>
      <p:ext uri="{BB962C8B-B14F-4D97-AF65-F5344CB8AC3E}">
        <p14:creationId xmlns:p14="http://schemas.microsoft.com/office/powerpoint/2010/main" val="3746112125"/>
      </p:ext>
    </p:extLst>
  </p:cSld>
  <p:clrMapOvr>
    <a:masterClrMapping/>
  </p:clrMapOvr>
  <mc:AlternateContent xmlns:mc="http://schemas.openxmlformats.org/markup-compatibility/2006" xmlns:p14="http://schemas.microsoft.com/office/powerpoint/2010/main">
    <mc:Choice Requires="p14">
      <p:transition spd="slow" p14:dur="2000">
        <p14:reveal thruBlk="1" dir="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A2A098F9-6B7F-4652-AEAB-B0BE15C261E0}"/>
              </a:ext>
            </a:extLst>
          </p:cNvPr>
          <p:cNvSpPr>
            <a:spLocks noGrp="1"/>
          </p:cNvSpPr>
          <p:nvPr>
            <p:ph idx="1"/>
          </p:nvPr>
        </p:nvSpPr>
        <p:spPr/>
        <p:txBody>
          <a:bodyPr/>
          <a:lstStyle/>
          <a:p>
            <a:pPr marL="342900" lvl="0" indent="-342900" algn="r" rtl="1">
              <a:spcAft>
                <a:spcPts val="1000"/>
              </a:spcAft>
              <a:buFont typeface="Times New Roman" panose="02020603050405020304" pitchFamily="18" charset="0"/>
              <a:buChar char="-"/>
            </a:pPr>
            <a:r>
              <a:rPr lang="fa-IR" sz="2800" dirty="0">
                <a:effectLst/>
                <a:latin typeface="Calibri" panose="020F0502020204030204" pitchFamily="34" charset="0"/>
                <a:ea typeface="Calibri" panose="020F0502020204030204" pitchFamily="34" charset="0"/>
                <a:cs typeface="B Nazanin" panose="00000400000000000000" pitchFamily="2" charset="-78"/>
              </a:rPr>
              <a:t>ابتلای خود یا اعضای خانواده به کرونا</a:t>
            </a:r>
            <a:endParaRPr lang="en-US"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r" rtl="1">
              <a:spcAft>
                <a:spcPts val="1000"/>
              </a:spcAft>
              <a:buFont typeface="Times New Roman" panose="02020603050405020304" pitchFamily="18" charset="0"/>
              <a:buChar char="-"/>
            </a:pPr>
            <a:r>
              <a:rPr lang="fa-IR" sz="2800" dirty="0">
                <a:effectLst/>
                <a:latin typeface="Calibri" panose="020F0502020204030204" pitchFamily="34" charset="0"/>
                <a:ea typeface="Calibri" panose="020F0502020204030204" pitchFamily="34" charset="0"/>
                <a:cs typeface="B Nazanin" panose="00000400000000000000" pitchFamily="2" charset="-78"/>
              </a:rPr>
              <a:t>مشکلات مالی و معیشتی </a:t>
            </a:r>
            <a:endParaRPr lang="en-US"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r" rtl="1">
              <a:spcAft>
                <a:spcPts val="1000"/>
              </a:spcAft>
              <a:buFont typeface="Times New Roman" panose="02020603050405020304" pitchFamily="18" charset="0"/>
              <a:buChar char="-"/>
            </a:pPr>
            <a:r>
              <a:rPr lang="fa-IR" sz="2800" dirty="0">
                <a:effectLst/>
                <a:latin typeface="Calibri" panose="020F0502020204030204" pitchFamily="34" charset="0"/>
                <a:ea typeface="Calibri" panose="020F0502020204030204" pitchFamily="34" charset="0"/>
                <a:cs typeface="B Nazanin" panose="00000400000000000000" pitchFamily="2" charset="-78"/>
              </a:rPr>
              <a:t>احتمال کمبود امکانات و تجهیزات پزشکی </a:t>
            </a:r>
            <a:endParaRPr lang="en-US"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r" rtl="1">
              <a:spcAft>
                <a:spcPts val="1000"/>
              </a:spcAft>
              <a:buFont typeface="Times New Roman" panose="02020603050405020304" pitchFamily="18" charset="0"/>
              <a:buChar char="-"/>
            </a:pPr>
            <a:r>
              <a:rPr lang="fa-IR" sz="2800" dirty="0">
                <a:effectLst/>
                <a:latin typeface="Calibri" panose="020F0502020204030204" pitchFamily="34" charset="0"/>
                <a:ea typeface="Calibri" panose="020F0502020204030204" pitchFamily="34" charset="0"/>
                <a:cs typeface="B Nazanin" panose="00000400000000000000" pitchFamily="2" charset="-78"/>
              </a:rPr>
              <a:t>وضعیت تحصیلی دانش‌آموزان و دانشجویان </a:t>
            </a:r>
            <a:endParaRPr lang="en-US"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r" rtl="1">
              <a:spcAft>
                <a:spcPts val="1000"/>
              </a:spcAft>
              <a:buFont typeface="Times New Roman" panose="02020603050405020304" pitchFamily="18" charset="0"/>
              <a:buChar char="-"/>
            </a:pPr>
            <a:r>
              <a:rPr lang="fa-IR" sz="2800" dirty="0">
                <a:effectLst/>
                <a:latin typeface="Calibri" panose="020F0502020204030204" pitchFamily="34" charset="0"/>
                <a:ea typeface="Calibri" panose="020F0502020204030204" pitchFamily="34" charset="0"/>
                <a:cs typeface="B Nazanin" panose="00000400000000000000" pitchFamily="2" charset="-78"/>
              </a:rPr>
              <a:t> نامعلوم بودن شرایط آینده </a:t>
            </a:r>
            <a:endParaRPr lang="fa-IR" dirty="0"/>
          </a:p>
          <a:p>
            <a:pPr marL="342900" lvl="0" indent="-342900" algn="r" rtl="1">
              <a:spcAft>
                <a:spcPts val="1000"/>
              </a:spcAft>
              <a:buFont typeface="Wingdings" panose="05000000000000000000" pitchFamily="2" charset="2"/>
              <a:buChar char=""/>
            </a:pPr>
            <a:r>
              <a:rPr lang="fa-IR" sz="2800" b="1" dirty="0">
                <a:effectLst/>
                <a:latin typeface="Dubai" panose="020B0503030403030204" pitchFamily="34" charset="-78"/>
                <a:ea typeface="Calibri" panose="020F0502020204030204" pitchFamily="34" charset="0"/>
                <a:cs typeface="B Nazanin" panose="00000400000000000000" pitchFamily="2" charset="-78"/>
              </a:rPr>
              <a:t>از فرد بپرسید:</a:t>
            </a:r>
            <a:endParaRPr lang="en-US" dirty="0">
              <a:effectLst/>
            </a:endParaRPr>
          </a:p>
          <a:p>
            <a:pPr marL="342900" lvl="0" indent="-342900" algn="r" rtl="1">
              <a:spcAft>
                <a:spcPts val="1000"/>
              </a:spcAft>
              <a:buFont typeface="Times New Roman" panose="02020603050405020304" pitchFamily="18" charset="0"/>
              <a:buChar char="-"/>
            </a:pPr>
            <a:r>
              <a:rPr lang="fa-IR" sz="2800" dirty="0">
                <a:effectLst/>
                <a:latin typeface="Calibri" panose="020F0502020204030204" pitchFamily="34" charset="0"/>
                <a:ea typeface="Calibri" panose="020F0502020204030204" pitchFamily="34" charset="0"/>
                <a:cs typeface="B Nazanin" panose="00000400000000000000" pitchFamily="2" charset="-78"/>
              </a:rPr>
              <a:t>"منبع استرس شما کدامیک از این موارد هستند؟ آیا چیزهای دیگری هم هستند که شما را دچار استرس ‌کند؟</a:t>
            </a:r>
            <a:endParaRPr lang="en-US" dirty="0">
              <a:effectLst/>
              <a:latin typeface="Calibri" panose="020F0502020204030204" pitchFamily="34" charset="0"/>
              <a:ea typeface="Calibri" panose="020F0502020204030204" pitchFamily="34" charset="0"/>
              <a:cs typeface="B Nazanin" panose="00000400000000000000" pitchFamily="2" charset="-78"/>
            </a:endParaRPr>
          </a:p>
          <a:p>
            <a:endParaRPr lang="fa-IR" dirty="0"/>
          </a:p>
        </p:txBody>
      </p:sp>
      <p:sp>
        <p:nvSpPr>
          <p:cNvPr id="3" name="Title 2">
            <a:extLst>
              <a:ext uri="{FF2B5EF4-FFF2-40B4-BE49-F238E27FC236}">
                <a16:creationId xmlns:a16="http://schemas.microsoft.com/office/drawing/2014/main" xmlns="" id="{E35CE375-6821-4116-A6C7-2ED665F572B5}"/>
              </a:ext>
            </a:extLst>
          </p:cNvPr>
          <p:cNvSpPr>
            <a:spLocks noGrp="1"/>
          </p:cNvSpPr>
          <p:nvPr>
            <p:ph type="title"/>
          </p:nvPr>
        </p:nvSpPr>
        <p:spPr/>
        <p:txBody>
          <a:bodyPr/>
          <a:lstStyle/>
          <a:p>
            <a:r>
              <a:rPr lang="fa-IR" dirty="0"/>
              <a:t>گام اول - شناسایی منابع استرس</a:t>
            </a:r>
          </a:p>
        </p:txBody>
      </p:sp>
      <p:sp>
        <p:nvSpPr>
          <p:cNvPr id="5" name="Slide Number Placeholder 4">
            <a:extLst>
              <a:ext uri="{FF2B5EF4-FFF2-40B4-BE49-F238E27FC236}">
                <a16:creationId xmlns:a16="http://schemas.microsoft.com/office/drawing/2014/main" xmlns="" id="{F7CF2CE4-4600-46C9-8A7C-559091903382}"/>
              </a:ext>
            </a:extLst>
          </p:cNvPr>
          <p:cNvSpPr>
            <a:spLocks noGrp="1"/>
          </p:cNvSpPr>
          <p:nvPr>
            <p:ph type="sldNum" sz="quarter" idx="12"/>
          </p:nvPr>
        </p:nvSpPr>
        <p:spPr/>
        <p:txBody>
          <a:bodyPr/>
          <a:lstStyle/>
          <a:p>
            <a:pPr>
              <a:defRPr/>
            </a:pPr>
            <a:fld id="{97D6F6D3-CA4F-4F26-90E8-638A84550378}" type="slidenum">
              <a:rPr lang="fa-IR" altLang="en-US" smtClean="0"/>
              <a:pPr>
                <a:defRPr/>
              </a:pPr>
              <a:t>10</a:t>
            </a:fld>
            <a:endParaRPr lang="fa-IR" altLang="en-US"/>
          </a:p>
        </p:txBody>
      </p:sp>
    </p:spTree>
    <p:extLst>
      <p:ext uri="{BB962C8B-B14F-4D97-AF65-F5344CB8AC3E}">
        <p14:creationId xmlns:p14="http://schemas.microsoft.com/office/powerpoint/2010/main" val="613264145"/>
      </p:ext>
    </p:extLst>
  </p:cSld>
  <p:clrMapOvr>
    <a:masterClrMapping/>
  </p:clrMapOvr>
  <mc:AlternateContent xmlns:mc="http://schemas.openxmlformats.org/markup-compatibility/2006" xmlns:p14="http://schemas.microsoft.com/office/powerpoint/2010/main">
    <mc:Choice Requires="p14">
      <p:transition spd="slow" p14:dur="2000">
        <p14:reveal thruBlk="1" dir="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a:cs typeface="B Nazanin" panose="00000400000000000000" pitchFamily="2" charset="-78"/>
              </a:rPr>
              <a:t>تهدید واقعی یا خیالی (بررسی میزان تطابق شدت استرس با واقعیت)</a:t>
            </a:r>
          </a:p>
          <a:p>
            <a:r>
              <a:rPr lang="fa-IR" dirty="0">
                <a:cs typeface="B Nazanin" panose="00000400000000000000" pitchFamily="2" charset="-78"/>
              </a:rPr>
              <a:t> درونی یابیرونی (بررسی منبع درونی و بیرون استرس)</a:t>
            </a:r>
          </a:p>
          <a:p>
            <a:r>
              <a:rPr lang="fa-IR" dirty="0">
                <a:cs typeface="B Nazanin" panose="00000400000000000000" pitchFamily="2" charset="-78"/>
              </a:rPr>
              <a:t>فیزیکی یا روانی ( بررسی شرایط فیزیکی و روانی فرد مانند صفات شخصیتی و میزان آسیب پذیری و تاثیر این عوامل بر استرس تجربه شده)</a:t>
            </a:r>
          </a:p>
          <a:p>
            <a:r>
              <a:rPr lang="fa-IR" dirty="0">
                <a:cs typeface="B Nazanin" panose="00000400000000000000" pitchFamily="2" charset="-78"/>
              </a:rPr>
              <a:t>احساس شکست، ناتوانی، عدم کنترل (بررسی منبع کنترل (درونی/ بیرونی) فرد</a:t>
            </a:r>
          </a:p>
          <a:p>
            <a:r>
              <a:rPr lang="fa-IR" dirty="0">
                <a:cs typeface="B Nazanin" panose="00000400000000000000" pitchFamily="2" charset="-78"/>
              </a:rPr>
              <a:t>خیالی یا واقعی یا براساس تجارب (بررسی اثر تجارب قبلی بر میزان استرس)</a:t>
            </a:r>
          </a:p>
          <a:p>
            <a:endParaRPr lang="en-US" dirty="0"/>
          </a:p>
        </p:txBody>
      </p:sp>
      <p:sp>
        <p:nvSpPr>
          <p:cNvPr id="3" name="Title 2"/>
          <p:cNvSpPr>
            <a:spLocks noGrp="1"/>
          </p:cNvSpPr>
          <p:nvPr>
            <p:ph type="title"/>
          </p:nvPr>
        </p:nvSpPr>
        <p:spPr/>
        <p:txBody>
          <a:bodyPr/>
          <a:lstStyle/>
          <a:p>
            <a:r>
              <a:rPr lang="fa-IR" dirty="0"/>
              <a:t>شناسایی منابع استرس تجربه شده</a:t>
            </a:r>
            <a:endParaRPr lang="en-US" dirty="0"/>
          </a:p>
        </p:txBody>
      </p:sp>
      <p:sp>
        <p:nvSpPr>
          <p:cNvPr id="4" name="Footer Placeholder 3"/>
          <p:cNvSpPr>
            <a:spLocks noGrp="1"/>
          </p:cNvSpPr>
          <p:nvPr>
            <p:ph type="ftr" sz="quarter" idx="11"/>
          </p:nvPr>
        </p:nvSpPr>
        <p:spPr/>
        <p:txBody>
          <a:bodyPr/>
          <a:lstStyle/>
          <a:p>
            <a:pPr>
              <a:defRPr/>
            </a:pPr>
            <a:endParaRPr lang="fa-IR"/>
          </a:p>
        </p:txBody>
      </p:sp>
      <p:sp>
        <p:nvSpPr>
          <p:cNvPr id="5" name="Slide Number Placeholder 4"/>
          <p:cNvSpPr>
            <a:spLocks noGrp="1"/>
          </p:cNvSpPr>
          <p:nvPr>
            <p:ph type="sldNum" sz="quarter" idx="12"/>
          </p:nvPr>
        </p:nvSpPr>
        <p:spPr/>
        <p:txBody>
          <a:bodyPr/>
          <a:lstStyle/>
          <a:p>
            <a:pPr>
              <a:defRPr/>
            </a:pPr>
            <a:fld id="{97D6F6D3-CA4F-4F26-90E8-638A84550378}" type="slidenum">
              <a:rPr lang="fa-IR" altLang="en-US" smtClean="0"/>
              <a:pPr>
                <a:defRPr/>
              </a:pPr>
              <a:t>11</a:t>
            </a:fld>
            <a:endParaRPr lang="fa-IR" altLang="en-US"/>
          </a:p>
        </p:txBody>
      </p:sp>
    </p:spTree>
    <p:extLst>
      <p:ext uri="{BB962C8B-B14F-4D97-AF65-F5344CB8AC3E}">
        <p14:creationId xmlns:p14="http://schemas.microsoft.com/office/powerpoint/2010/main" val="4286113606"/>
      </p:ext>
    </p:extLst>
  </p:cSld>
  <p:clrMapOvr>
    <a:masterClrMapping/>
  </p:clrMapOvr>
  <mc:AlternateContent xmlns:mc="http://schemas.openxmlformats.org/markup-compatibility/2006" xmlns:p14="http://schemas.microsoft.com/office/powerpoint/2010/main">
    <mc:Choice Requires="p14">
      <p:transition spd="slow" p14:dur="2000">
        <p14:reveal thruBlk="1" dir="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fa-IR" sz="2400" b="1" dirty="0">
                <a:cs typeface="B Nazanin" panose="00000400000000000000" pitchFamily="2" charset="-78"/>
              </a:rPr>
              <a:t>علائم جسمی استرس:</a:t>
            </a:r>
            <a:r>
              <a:rPr lang="fa-IR" sz="2400" dirty="0">
                <a:cs typeface="B Nazanin" panose="00000400000000000000" pitchFamily="2" charset="-78"/>
              </a:rPr>
              <a:t> تپش قلب، تند تند نفس کشیدن، عرق سرد، لرزش دست، سردرد، دردهای عضلانی، مشکلات گوارشی مثل دل درد و اسهال، خشکی دهان، تکرر ادرار، </a:t>
            </a:r>
            <a:r>
              <a:rPr lang="ar-SA" sz="2400" dirty="0">
                <a:cs typeface="B Nazanin" panose="00000400000000000000" pitchFamily="2" charset="-78"/>
              </a:rPr>
              <a:t>احساس خستگی غیرمعمول، مشکلات خواب و کاهش اشتها</a:t>
            </a:r>
            <a:endParaRPr lang="fa-IR" sz="2400" dirty="0">
              <a:cs typeface="B Nazanin" panose="00000400000000000000" pitchFamily="2" charset="-78"/>
            </a:endParaRPr>
          </a:p>
          <a:p>
            <a:pPr algn="just"/>
            <a:endParaRPr lang="en-US" sz="2400" dirty="0">
              <a:cs typeface="B Nazanin" panose="00000400000000000000" pitchFamily="2" charset="-78"/>
            </a:endParaRPr>
          </a:p>
          <a:p>
            <a:pPr algn="just"/>
            <a:r>
              <a:rPr lang="fa-IR" sz="2400" b="1" dirty="0">
                <a:cs typeface="B Nazanin" panose="00000400000000000000" pitchFamily="2" charset="-78"/>
              </a:rPr>
              <a:t>علائم روانشناختی استرس:</a:t>
            </a:r>
            <a:r>
              <a:rPr lang="fa-IR" sz="2400" dirty="0">
                <a:cs typeface="B Nazanin" panose="00000400000000000000" pitchFamily="2" charset="-78"/>
              </a:rPr>
              <a:t> کاهش تمرکز و توانایی تصمیم گیری، حواس پرتی و فراموشکاری، اشتغال ذهنی زیاد با عامل استرس زا و احساساتی مانند ترس و وحشت، اضطراب، غم و تحریک پذیری و احساس خشم و عصبانیت</a:t>
            </a:r>
          </a:p>
          <a:p>
            <a:pPr algn="just"/>
            <a:endParaRPr lang="en-US" sz="2400" dirty="0">
              <a:cs typeface="B Nazanin" panose="00000400000000000000" pitchFamily="2" charset="-78"/>
            </a:endParaRPr>
          </a:p>
          <a:p>
            <a:pPr algn="just"/>
            <a:r>
              <a:rPr lang="fa-IR" sz="2400" b="1" dirty="0">
                <a:cs typeface="B Nazanin" panose="00000400000000000000" pitchFamily="2" charset="-78"/>
              </a:rPr>
              <a:t>علائم رفتاری استرس:</a:t>
            </a:r>
            <a:r>
              <a:rPr lang="fa-IR" sz="2400" dirty="0">
                <a:cs typeface="B Nazanin" panose="00000400000000000000" pitchFamily="2" charset="-78"/>
              </a:rPr>
              <a:t> گوشه گیري،  بیقراری، شتاب زدگی در انجام کارها، </a:t>
            </a:r>
            <a:r>
              <a:rPr lang="ar-SA" sz="2400" dirty="0">
                <a:cs typeface="B Nazanin" panose="00000400000000000000" pitchFamily="2" charset="-78"/>
              </a:rPr>
              <a:t>کاهش توانایی در انجام کارهای روزمره، تحریک پذیری، پرخاشگری لفظی و افزایش تنش های بین فردی</a:t>
            </a:r>
            <a:endParaRPr lang="fa-IR" sz="2400" dirty="0">
              <a:cs typeface="B Nazanin" panose="00000400000000000000" pitchFamily="2" charset="-78"/>
            </a:endParaRPr>
          </a:p>
          <a:p>
            <a:pPr marL="342900" marR="0" lvl="0" indent="-342900" algn="r" defTabSz="914400" rtl="1" eaLnBrk="0" fontAlgn="base" latinLnBrk="0" hangingPunct="0">
              <a:lnSpc>
                <a:spcPct val="100000"/>
              </a:lnSpc>
              <a:spcBef>
                <a:spcPts val="400"/>
              </a:spcBef>
              <a:spcAft>
                <a:spcPts val="1000"/>
              </a:spcAft>
              <a:buClr>
                <a:srgbClr val="72A376"/>
              </a:buClr>
              <a:buSzPct val="68000"/>
              <a:buFont typeface="Wingdings" panose="05000000000000000000" pitchFamily="2" charset="2"/>
              <a:buChar char=""/>
              <a:tabLst/>
              <a:defRPr/>
            </a:pPr>
            <a:r>
              <a:rPr kumimoji="0" lang="ar-SA" sz="24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B Nazanin" panose="00000400000000000000" pitchFamily="2" charset="-78"/>
              </a:rPr>
              <a:t>علائم</a:t>
            </a:r>
            <a:r>
              <a:rPr kumimoji="0" lang="fa-IR" sz="24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B Nazanin" panose="00000400000000000000" pitchFamily="2" charset="-78"/>
              </a:rPr>
              <a:t> استرس فرد را بررسی کنید.</a:t>
            </a:r>
            <a:endParaRPr kumimoji="0" lang="en-US" sz="16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B Nazanin" panose="00000400000000000000" pitchFamily="2" charset="-78"/>
            </a:endParaRPr>
          </a:p>
          <a:p>
            <a:pPr algn="just"/>
            <a:endParaRPr lang="fa-IR" sz="2400" dirty="0">
              <a:cs typeface="B Nazanin" panose="00000400000000000000" pitchFamily="2" charset="-78"/>
            </a:endParaRPr>
          </a:p>
          <a:p>
            <a:pPr algn="just"/>
            <a:endParaRPr lang="en-US" sz="2400" dirty="0">
              <a:cs typeface="B Nazanin" panose="00000400000000000000" pitchFamily="2" charset="-78"/>
            </a:endParaRPr>
          </a:p>
          <a:p>
            <a:endParaRPr lang="en-US" dirty="0"/>
          </a:p>
        </p:txBody>
      </p:sp>
      <p:sp>
        <p:nvSpPr>
          <p:cNvPr id="3" name="Title 2"/>
          <p:cNvSpPr>
            <a:spLocks noGrp="1"/>
          </p:cNvSpPr>
          <p:nvPr>
            <p:ph type="title"/>
          </p:nvPr>
        </p:nvSpPr>
        <p:spPr/>
        <p:txBody>
          <a:bodyPr>
            <a:noAutofit/>
          </a:bodyPr>
          <a:lstStyle/>
          <a:p>
            <a:r>
              <a:rPr lang="fa-IR" sz="2800" dirty="0"/>
              <a:t>گام دوم-بررسی نشانه های استرس و تفکیک استرس مفید و مضر</a:t>
            </a:r>
            <a:endParaRPr lang="en-US" sz="2800" dirty="0"/>
          </a:p>
        </p:txBody>
      </p:sp>
      <p:sp>
        <p:nvSpPr>
          <p:cNvPr id="5" name="Slide Number Placeholder 4"/>
          <p:cNvSpPr>
            <a:spLocks noGrp="1"/>
          </p:cNvSpPr>
          <p:nvPr>
            <p:ph type="sldNum" sz="quarter" idx="12"/>
          </p:nvPr>
        </p:nvSpPr>
        <p:spPr/>
        <p:txBody>
          <a:bodyPr/>
          <a:lstStyle/>
          <a:p>
            <a:pPr>
              <a:defRPr/>
            </a:pPr>
            <a:fld id="{97D6F6D3-CA4F-4F26-90E8-638A84550378}" type="slidenum">
              <a:rPr lang="fa-IR" altLang="en-US" smtClean="0"/>
              <a:pPr>
                <a:defRPr/>
              </a:pPr>
              <a:t>12</a:t>
            </a:fld>
            <a:endParaRPr lang="fa-IR" altLang="en-US"/>
          </a:p>
        </p:txBody>
      </p:sp>
    </p:spTree>
    <p:extLst>
      <p:ext uri="{BB962C8B-B14F-4D97-AF65-F5344CB8AC3E}">
        <p14:creationId xmlns:p14="http://schemas.microsoft.com/office/powerpoint/2010/main" val="1026596478"/>
      </p:ext>
    </p:extLst>
  </p:cSld>
  <p:clrMapOvr>
    <a:masterClrMapping/>
  </p:clrMapOvr>
  <mc:AlternateContent xmlns:mc="http://schemas.openxmlformats.org/markup-compatibility/2006" xmlns:p14="http://schemas.microsoft.com/office/powerpoint/2010/main">
    <mc:Choice Requires="p14">
      <p:transition spd="slow" p14:dur="2000">
        <p14:reveal thruBlk="1" dir="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CB64BD0D-B373-47BF-A3E6-D8EA37378877}"/>
              </a:ext>
            </a:extLst>
          </p:cNvPr>
          <p:cNvSpPr>
            <a:spLocks noGrp="1"/>
          </p:cNvSpPr>
          <p:nvPr>
            <p:ph idx="1"/>
          </p:nvPr>
        </p:nvSpPr>
        <p:spPr/>
        <p:txBody>
          <a:bodyPr/>
          <a:lstStyle/>
          <a:p>
            <a:pPr marL="342900" lvl="0" indent="-342900" algn="r" rtl="1">
              <a:spcAft>
                <a:spcPts val="1000"/>
              </a:spcAft>
              <a:buFont typeface="Wingdings" panose="05000000000000000000" pitchFamily="2" charset="2"/>
              <a:buChar char=""/>
            </a:pPr>
            <a:r>
              <a:rPr lang="ar-SA" sz="2800" b="1" dirty="0">
                <a:effectLst/>
                <a:latin typeface="Calibri" panose="020F0502020204030204" pitchFamily="34" charset="0"/>
                <a:ea typeface="Calibri" panose="020F0502020204030204" pitchFamily="34" charset="0"/>
                <a:cs typeface="B Nazanin" panose="00000400000000000000" pitchFamily="2" charset="-78"/>
              </a:rPr>
              <a:t>به فرد آموزش دهید: </a:t>
            </a:r>
            <a:endParaRPr lang="en-US" dirty="0">
              <a:effectLst/>
            </a:endParaRPr>
          </a:p>
          <a:p>
            <a:pPr algn="r" rtl="1">
              <a:spcAft>
                <a:spcPts val="1000"/>
              </a:spcAft>
            </a:pPr>
            <a:r>
              <a:rPr lang="ar-SA" sz="2800" dirty="0">
                <a:effectLst/>
                <a:latin typeface="Calibri" panose="020F0502020204030204" pitchFamily="34" charset="0"/>
                <a:ea typeface="Calibri" panose="020F0502020204030204" pitchFamily="34" charset="0"/>
                <a:cs typeface="B Nazanin" panose="00000400000000000000" pitchFamily="2" charset="-78"/>
              </a:rPr>
              <a:t>استرس‌های مفید مواردی هستند که با حل موفقیت آمیز آن ها فرد احساس توانمندی بیشتر می کند.</a:t>
            </a:r>
            <a:endParaRPr lang="en-US" dirty="0">
              <a:effectLst/>
            </a:endParaRPr>
          </a:p>
          <a:p>
            <a:pPr algn="r" rtl="1">
              <a:spcAft>
                <a:spcPts val="1000"/>
              </a:spcAft>
            </a:pPr>
            <a:r>
              <a:rPr lang="ar-SA" sz="2800" dirty="0">
                <a:effectLst/>
                <a:latin typeface="Calibri" panose="020F0502020204030204" pitchFamily="34" charset="0"/>
                <a:ea typeface="Calibri" panose="020F0502020204030204" pitchFamily="34" charset="0"/>
                <a:cs typeface="B Nazanin" panose="00000400000000000000" pitchFamily="2" charset="-78"/>
              </a:rPr>
              <a:t>استرس‌های مضر یا غیرمفید مواردی هستند که مربوط به گذشته و یا آینده بوده و یا اساسا مواردی هستند که ارتباطی با ما ندارند. </a:t>
            </a:r>
            <a:endParaRPr lang="en-US" dirty="0">
              <a:effectLst/>
            </a:endParaRPr>
          </a:p>
          <a:p>
            <a:pPr marL="342900" lvl="0" indent="-342900" algn="r" rtl="1">
              <a:spcAft>
                <a:spcPts val="1000"/>
              </a:spcAft>
              <a:buFont typeface="Wingdings" panose="05000000000000000000" pitchFamily="2" charset="2"/>
              <a:buChar char=""/>
            </a:pPr>
            <a:r>
              <a:rPr lang="ar-SA" sz="2800" b="1" dirty="0">
                <a:effectLst/>
                <a:latin typeface="Calibri" panose="020F0502020204030204" pitchFamily="34" charset="0"/>
                <a:ea typeface="Calibri" panose="020F0502020204030204" pitchFamily="34" charset="0"/>
                <a:cs typeface="B Nazanin" panose="00000400000000000000" pitchFamily="2" charset="-78"/>
              </a:rPr>
              <a:t>از فرد بپرسید:</a:t>
            </a:r>
            <a:endParaRPr lang="en-US" dirty="0">
              <a:effectLst/>
            </a:endParaRPr>
          </a:p>
          <a:p>
            <a:pPr marL="342900" lvl="0" indent="-342900" algn="r" rtl="1">
              <a:spcAft>
                <a:spcPts val="1000"/>
              </a:spcAft>
              <a:buFont typeface="Times New Roman" panose="02020603050405020304" pitchFamily="18" charset="0"/>
              <a:buChar char="-"/>
            </a:pPr>
            <a:r>
              <a:rPr lang="ar-SA" sz="2800" dirty="0">
                <a:effectLst/>
                <a:latin typeface="Calibri" panose="020F0502020204030204" pitchFamily="34" charset="0"/>
                <a:ea typeface="Calibri" panose="020F0502020204030204" pitchFamily="34" charset="0"/>
                <a:cs typeface="B Nazanin" panose="00000400000000000000" pitchFamily="2" charset="-78"/>
              </a:rPr>
              <a:t>"از بین چیزهایی که شما را دچار استرس می‌کنند کدامیک مفید و کدامیک غیرمفید یا مضر هستد"</a:t>
            </a:r>
            <a:endParaRPr lang="en-US" dirty="0">
              <a:effectLst/>
              <a:latin typeface="Calibri" panose="020F0502020204030204" pitchFamily="34" charset="0"/>
              <a:ea typeface="Calibri" panose="020F0502020204030204" pitchFamily="34" charset="0"/>
              <a:cs typeface="B Nazanin" panose="00000400000000000000" pitchFamily="2" charset="-78"/>
            </a:endParaRPr>
          </a:p>
          <a:p>
            <a:endParaRPr lang="fa-IR" dirty="0"/>
          </a:p>
        </p:txBody>
      </p:sp>
      <p:sp>
        <p:nvSpPr>
          <p:cNvPr id="3" name="Title 2">
            <a:extLst>
              <a:ext uri="{FF2B5EF4-FFF2-40B4-BE49-F238E27FC236}">
                <a16:creationId xmlns:a16="http://schemas.microsoft.com/office/drawing/2014/main" xmlns="" id="{A60D2F48-7723-4624-8FED-BD6CA9BD2E18}"/>
              </a:ext>
            </a:extLst>
          </p:cNvPr>
          <p:cNvSpPr>
            <a:spLocks noGrp="1"/>
          </p:cNvSpPr>
          <p:nvPr>
            <p:ph type="title"/>
          </p:nvPr>
        </p:nvSpPr>
        <p:spPr/>
        <p:txBody>
          <a:bodyPr/>
          <a:lstStyle/>
          <a:p>
            <a:r>
              <a:rPr lang="fa-IR" dirty="0"/>
              <a:t>آموزش استرس مفید/ غیر مفید</a:t>
            </a:r>
          </a:p>
        </p:txBody>
      </p:sp>
      <p:sp>
        <p:nvSpPr>
          <p:cNvPr id="4" name="Footer Placeholder 3">
            <a:extLst>
              <a:ext uri="{FF2B5EF4-FFF2-40B4-BE49-F238E27FC236}">
                <a16:creationId xmlns:a16="http://schemas.microsoft.com/office/drawing/2014/main" xmlns="" id="{A82299AA-A11F-46DB-8309-D3249849BBCA}"/>
              </a:ext>
            </a:extLst>
          </p:cNvPr>
          <p:cNvSpPr>
            <a:spLocks noGrp="1"/>
          </p:cNvSpPr>
          <p:nvPr>
            <p:ph type="ftr" sz="quarter" idx="11"/>
          </p:nvPr>
        </p:nvSpPr>
        <p:spPr/>
        <p:txBody>
          <a:bodyPr/>
          <a:lstStyle/>
          <a:p>
            <a:pPr>
              <a:defRPr/>
            </a:pPr>
            <a:endParaRPr lang="fa-IR"/>
          </a:p>
        </p:txBody>
      </p:sp>
      <p:sp>
        <p:nvSpPr>
          <p:cNvPr id="5" name="Slide Number Placeholder 4">
            <a:extLst>
              <a:ext uri="{FF2B5EF4-FFF2-40B4-BE49-F238E27FC236}">
                <a16:creationId xmlns:a16="http://schemas.microsoft.com/office/drawing/2014/main" xmlns="" id="{EB135AFB-C914-48D5-901C-16B66A3DC5F2}"/>
              </a:ext>
            </a:extLst>
          </p:cNvPr>
          <p:cNvSpPr>
            <a:spLocks noGrp="1"/>
          </p:cNvSpPr>
          <p:nvPr>
            <p:ph type="sldNum" sz="quarter" idx="12"/>
          </p:nvPr>
        </p:nvSpPr>
        <p:spPr/>
        <p:txBody>
          <a:bodyPr/>
          <a:lstStyle/>
          <a:p>
            <a:pPr>
              <a:defRPr/>
            </a:pPr>
            <a:fld id="{97D6F6D3-CA4F-4F26-90E8-638A84550378}" type="slidenum">
              <a:rPr lang="fa-IR" altLang="en-US" smtClean="0"/>
              <a:pPr>
                <a:defRPr/>
              </a:pPr>
              <a:t>13</a:t>
            </a:fld>
            <a:endParaRPr lang="fa-IR" altLang="en-US"/>
          </a:p>
        </p:txBody>
      </p:sp>
    </p:spTree>
    <p:extLst>
      <p:ext uri="{BB962C8B-B14F-4D97-AF65-F5344CB8AC3E}">
        <p14:creationId xmlns:p14="http://schemas.microsoft.com/office/powerpoint/2010/main" val="1336197741"/>
      </p:ext>
    </p:extLst>
  </p:cSld>
  <p:clrMapOvr>
    <a:masterClrMapping/>
  </p:clrMapOvr>
  <mc:AlternateContent xmlns:mc="http://schemas.openxmlformats.org/markup-compatibility/2006" xmlns:p14="http://schemas.microsoft.com/office/powerpoint/2010/main">
    <mc:Choice Requires="p14">
      <p:transition spd="slow" p14:dur="2000">
        <p14:reveal thruBlk="1" dir="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fa-IR" b="1" dirty="0">
                <a:solidFill>
                  <a:srgbClr val="FF0000"/>
                </a:solidFill>
                <a:cs typeface="B Nazanin" panose="00000400000000000000" pitchFamily="2" charset="-78"/>
              </a:rPr>
              <a:t>شیوه های سالم </a:t>
            </a:r>
          </a:p>
          <a:p>
            <a:pPr algn="just">
              <a:buFont typeface="Wingdings" panose="05000000000000000000" pitchFamily="2" charset="2"/>
              <a:buChar char="ü"/>
            </a:pPr>
            <a:r>
              <a:rPr lang="fa-IR" b="1" dirty="0">
                <a:solidFill>
                  <a:srgbClr val="FF0000"/>
                </a:solidFill>
                <a:cs typeface="B Nazanin" panose="00000400000000000000" pitchFamily="2" charset="-78"/>
              </a:rPr>
              <a:t>هیجان مدار؛</a:t>
            </a:r>
            <a:r>
              <a:rPr lang="fa-IR" dirty="0">
                <a:cs typeface="B Nazanin" panose="00000400000000000000" pitchFamily="2" charset="-78"/>
              </a:rPr>
              <a:t> استفاده از روش‌های آرام‌سازی، ورزش و انجام فعالیت های بدنی </a:t>
            </a:r>
          </a:p>
          <a:p>
            <a:pPr algn="just">
              <a:buFont typeface="Wingdings" panose="05000000000000000000" pitchFamily="2" charset="2"/>
              <a:buChar char="ü"/>
            </a:pPr>
            <a:r>
              <a:rPr lang="fa-IR" b="1" dirty="0">
                <a:solidFill>
                  <a:srgbClr val="FF0000"/>
                </a:solidFill>
                <a:cs typeface="B Nazanin" panose="00000400000000000000" pitchFamily="2" charset="-78"/>
              </a:rPr>
              <a:t>مساله مدار ؛ </a:t>
            </a:r>
            <a:r>
              <a:rPr lang="fa-IR" dirty="0">
                <a:cs typeface="B Nazanin" panose="00000400000000000000" pitchFamily="2" charset="-78"/>
              </a:rPr>
              <a:t>صحبت با یک مشاور</a:t>
            </a:r>
          </a:p>
          <a:p>
            <a:pPr marL="109537" indent="0" algn="just">
              <a:buNone/>
            </a:pPr>
            <a:endParaRPr lang="fa-IR" b="1" dirty="0">
              <a:solidFill>
                <a:srgbClr val="FF0000"/>
              </a:solidFill>
              <a:cs typeface="B Nazanin" panose="00000400000000000000" pitchFamily="2" charset="-78"/>
            </a:endParaRPr>
          </a:p>
          <a:p>
            <a:pPr marL="109537" indent="0" algn="just">
              <a:buNone/>
            </a:pPr>
            <a:r>
              <a:rPr lang="fa-IR" dirty="0">
                <a:cs typeface="B Nazanin" panose="00000400000000000000" pitchFamily="2" charset="-78"/>
              </a:rPr>
              <a:t> </a:t>
            </a:r>
            <a:r>
              <a:rPr lang="fa-IR" b="1" dirty="0">
                <a:solidFill>
                  <a:srgbClr val="FF0000"/>
                </a:solidFill>
                <a:cs typeface="B Nazanin" panose="00000400000000000000" pitchFamily="2" charset="-78"/>
              </a:rPr>
              <a:t>شیوه های ناسالم؛ </a:t>
            </a:r>
            <a:r>
              <a:rPr lang="fa-IR" dirty="0">
                <a:cs typeface="B Nazanin" panose="00000400000000000000" pitchFamily="2" charset="-78"/>
              </a:rPr>
              <a:t>مصرف مواد و الکل، مصرف دخانیات، مصرف خودسرانه دارو، صرف زمان زیاد برای تماشای تلویزیون و ابراز خشم و پرخاشگری</a:t>
            </a:r>
          </a:p>
          <a:p>
            <a:pPr algn="just"/>
            <a:r>
              <a:rPr lang="fa-IR" b="1" dirty="0">
                <a:cs typeface="B Nazanin" panose="00000400000000000000" pitchFamily="2" charset="-78"/>
              </a:rPr>
              <a:t>از فرد بپرسید :</a:t>
            </a:r>
          </a:p>
          <a:p>
            <a:pPr marL="109537" indent="0" algn="just">
              <a:buNone/>
            </a:pPr>
            <a:r>
              <a:rPr lang="fa-IR" dirty="0">
                <a:cs typeface="B Nazanin" panose="00000400000000000000" pitchFamily="2" charset="-78"/>
              </a:rPr>
              <a:t>"برای آرام کردن خود از چه شیوه هایی استفاده می کند؟"</a:t>
            </a:r>
          </a:p>
          <a:p>
            <a:pPr marL="109537" indent="0" algn="just">
              <a:buNone/>
            </a:pPr>
            <a:r>
              <a:rPr lang="fa-IR" b="1" dirty="0">
                <a:solidFill>
                  <a:srgbClr val="FF0000"/>
                </a:solidFill>
                <a:cs typeface="B Nazanin" panose="00000400000000000000" pitchFamily="2" charset="-78"/>
              </a:rPr>
              <a:t>تقویت شیوه های سالم و تغییر الگوی ناسالم</a:t>
            </a:r>
          </a:p>
          <a:p>
            <a:pPr marL="109537" indent="0" algn="just">
              <a:buNone/>
            </a:pPr>
            <a:endParaRPr lang="en-US" dirty="0">
              <a:cs typeface="B Nazanin" panose="00000400000000000000" pitchFamily="2" charset="-78"/>
            </a:endParaRPr>
          </a:p>
          <a:p>
            <a:endParaRPr lang="en-US" dirty="0"/>
          </a:p>
        </p:txBody>
      </p:sp>
      <p:sp>
        <p:nvSpPr>
          <p:cNvPr id="3" name="Title 2"/>
          <p:cNvSpPr>
            <a:spLocks noGrp="1"/>
          </p:cNvSpPr>
          <p:nvPr>
            <p:ph type="title"/>
          </p:nvPr>
        </p:nvSpPr>
        <p:spPr/>
        <p:txBody>
          <a:bodyPr>
            <a:noAutofit/>
          </a:bodyPr>
          <a:lstStyle/>
          <a:p>
            <a:r>
              <a:rPr lang="fa-IR" sz="2800" dirty="0"/>
              <a:t>گام سوم- بررسی ، شناسایی و آموزش شیوه‌های مواجهه سالم و ناسالم مواجهه با استرس</a:t>
            </a:r>
            <a:endParaRPr lang="en-US" sz="2800" dirty="0"/>
          </a:p>
        </p:txBody>
      </p:sp>
      <p:sp>
        <p:nvSpPr>
          <p:cNvPr id="5" name="Slide Number Placeholder 4"/>
          <p:cNvSpPr>
            <a:spLocks noGrp="1"/>
          </p:cNvSpPr>
          <p:nvPr>
            <p:ph type="sldNum" sz="quarter" idx="12"/>
          </p:nvPr>
        </p:nvSpPr>
        <p:spPr/>
        <p:txBody>
          <a:bodyPr/>
          <a:lstStyle/>
          <a:p>
            <a:pPr>
              <a:defRPr/>
            </a:pPr>
            <a:fld id="{97D6F6D3-CA4F-4F26-90E8-638A84550378}" type="slidenum">
              <a:rPr lang="fa-IR" altLang="en-US" smtClean="0"/>
              <a:pPr>
                <a:defRPr/>
              </a:pPr>
              <a:t>14</a:t>
            </a:fld>
            <a:endParaRPr lang="fa-IR" altLang="en-US"/>
          </a:p>
        </p:txBody>
      </p:sp>
    </p:spTree>
    <p:extLst>
      <p:ext uri="{BB962C8B-B14F-4D97-AF65-F5344CB8AC3E}">
        <p14:creationId xmlns:p14="http://schemas.microsoft.com/office/powerpoint/2010/main" val="269657023"/>
      </p:ext>
    </p:extLst>
  </p:cSld>
  <p:clrMapOvr>
    <a:masterClrMapping/>
  </p:clrMapOvr>
  <mc:AlternateContent xmlns:mc="http://schemas.openxmlformats.org/markup-compatibility/2006" xmlns:p14="http://schemas.microsoft.com/office/powerpoint/2010/main">
    <mc:Choice Requires="p14">
      <p:transition spd="slow" p14:dur="2000">
        <p14:reveal thruBlk="1" dir="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0" indent="-342900" algn="r" rtl="1">
              <a:spcBef>
                <a:spcPts val="500"/>
              </a:spcBef>
              <a:spcAft>
                <a:spcPts val="1000"/>
              </a:spcAft>
              <a:buFont typeface="Wingdings" panose="05000000000000000000" pitchFamily="2" charset="2"/>
              <a:buChar char=""/>
            </a:pPr>
            <a:r>
              <a:rPr lang="fa-IR" sz="2800" dirty="0">
                <a:effectLst/>
                <a:latin typeface="Dubai" panose="020B0503030403030204" pitchFamily="34" charset="-78"/>
                <a:ea typeface="Times New Roman" panose="02020603050405020304" pitchFamily="18" charset="0"/>
                <a:cs typeface="B Nazanin" panose="00000400000000000000" pitchFamily="2" charset="-78"/>
              </a:rPr>
              <a:t>آیا کارهایی هست که همین الآن بتوانم انجام دهم؟</a:t>
            </a:r>
            <a:endParaRPr lang="en-US" dirty="0">
              <a:effectLst/>
            </a:endParaRPr>
          </a:p>
          <a:p>
            <a:pPr marL="342900" lvl="0" indent="-342900" algn="r" rtl="1">
              <a:spcBef>
                <a:spcPts val="500"/>
              </a:spcBef>
              <a:spcAft>
                <a:spcPts val="1000"/>
              </a:spcAft>
              <a:buFont typeface="Wingdings" panose="05000000000000000000" pitchFamily="2" charset="2"/>
              <a:buChar char=""/>
            </a:pPr>
            <a:r>
              <a:rPr lang="fa-IR" sz="2800" dirty="0">
                <a:effectLst/>
                <a:latin typeface="Dubai" panose="020B0503030403030204" pitchFamily="34" charset="-78"/>
                <a:ea typeface="Times New Roman" panose="02020603050405020304" pitchFamily="18" charset="0"/>
                <a:cs typeface="B Nazanin" panose="00000400000000000000" pitchFamily="2" charset="-78"/>
              </a:rPr>
              <a:t>اگر پاسخ بله است، </a:t>
            </a:r>
            <a:r>
              <a:rPr lang="ar-SA" sz="2800" dirty="0">
                <a:effectLst/>
                <a:latin typeface="Dubai" panose="020B0503030403030204" pitchFamily="34" charset="-78"/>
                <a:ea typeface="Calibri" panose="020F0502020204030204" pitchFamily="34" charset="0"/>
                <a:cs typeface="B Nazanin" panose="00000400000000000000" pitchFamily="2" charset="-78"/>
              </a:rPr>
              <a:t>برای انجام آن برنامه‌ریزی کند. </a:t>
            </a:r>
            <a:endParaRPr lang="en-US" dirty="0">
              <a:effectLst/>
            </a:endParaRPr>
          </a:p>
          <a:p>
            <a:pPr marL="342900" lvl="0" indent="-342900" algn="r" rtl="1">
              <a:spcBef>
                <a:spcPts val="500"/>
              </a:spcBef>
              <a:spcAft>
                <a:spcPts val="1000"/>
              </a:spcAft>
              <a:buFont typeface="Wingdings" panose="05000000000000000000" pitchFamily="2" charset="2"/>
              <a:buChar char=""/>
            </a:pPr>
            <a:r>
              <a:rPr lang="ar-SA" sz="2800" dirty="0">
                <a:effectLst/>
                <a:latin typeface="Dubai" panose="020B0503030403030204" pitchFamily="34" charset="-78"/>
                <a:ea typeface="Calibri" panose="020F0502020204030204" pitchFamily="34" charset="0"/>
                <a:cs typeface="B Nazanin" panose="00000400000000000000" pitchFamily="2" charset="-78"/>
              </a:rPr>
              <a:t>دقیقا مشخص کند کار مورد نظر را چه وقت، کجا و چگونه انجام می‌دهد؟</a:t>
            </a:r>
            <a:endParaRPr lang="en-US" dirty="0">
              <a:effectLst/>
            </a:endParaRPr>
          </a:p>
          <a:p>
            <a:pPr marL="342900" lvl="0" indent="-342900" algn="r" rtl="1">
              <a:spcBef>
                <a:spcPts val="500"/>
              </a:spcBef>
              <a:spcAft>
                <a:spcPts val="1000"/>
              </a:spcAft>
              <a:buFont typeface="Wingdings" panose="05000000000000000000" pitchFamily="2" charset="2"/>
              <a:buChar char=""/>
            </a:pPr>
            <a:r>
              <a:rPr lang="ar-SA" sz="2800" dirty="0">
                <a:effectLst/>
                <a:latin typeface="Dubai" panose="020B0503030403030204" pitchFamily="34" charset="-78"/>
                <a:ea typeface="Calibri" panose="020F0502020204030204" pitchFamily="34" charset="0"/>
                <a:cs typeface="B Nazanin" panose="00000400000000000000" pitchFamily="2" charset="-78"/>
              </a:rPr>
              <a:t>در انجام این کار از چه افرادی کمک خواهد گرفت؟ (این کار </a:t>
            </a:r>
            <a:r>
              <a:rPr lang="ar-SA" sz="2800" dirty="0">
                <a:effectLst/>
                <a:latin typeface="Calibri" panose="020F0502020204030204" pitchFamily="34" charset="0"/>
                <a:ea typeface="Calibri" panose="020F0502020204030204" pitchFamily="34" charset="0"/>
                <a:cs typeface="B Nazanin" panose="00000400000000000000" pitchFamily="2" charset="-78"/>
              </a:rPr>
              <a:t>برای فرد احساس توانایی کنترل بر شرایط را مهیا می‌کند و استرس و اضطراب او را در مورد آن موضوع خاص کاهش می‌دهد).</a:t>
            </a:r>
            <a:endParaRPr lang="en-US" dirty="0">
              <a:effectLst/>
            </a:endParaRPr>
          </a:p>
          <a:p>
            <a:endParaRPr lang="fa-IR" dirty="0"/>
          </a:p>
          <a:p>
            <a:endParaRPr lang="en-US" dirty="0"/>
          </a:p>
        </p:txBody>
      </p:sp>
      <p:sp>
        <p:nvSpPr>
          <p:cNvPr id="3" name="Title 2"/>
          <p:cNvSpPr>
            <a:spLocks noGrp="1"/>
          </p:cNvSpPr>
          <p:nvPr>
            <p:ph type="title"/>
          </p:nvPr>
        </p:nvSpPr>
        <p:spPr/>
        <p:txBody>
          <a:bodyPr>
            <a:normAutofit fontScale="90000"/>
          </a:bodyPr>
          <a:lstStyle/>
          <a:p>
            <a:r>
              <a:rPr lang="fa-IR" sz="3100" dirty="0"/>
              <a:t>گام چهارم- مدیریت نگرانی های مفید</a:t>
            </a:r>
            <a:r>
              <a:rPr lang="en-US" dirty="0"/>
              <a:t/>
            </a:r>
            <a:br>
              <a:rPr lang="en-US" dirty="0"/>
            </a:br>
            <a:endParaRPr lang="en-US" dirty="0"/>
          </a:p>
        </p:txBody>
      </p:sp>
      <p:sp>
        <p:nvSpPr>
          <p:cNvPr id="5" name="Slide Number Placeholder 4"/>
          <p:cNvSpPr>
            <a:spLocks noGrp="1"/>
          </p:cNvSpPr>
          <p:nvPr>
            <p:ph type="sldNum" sz="quarter" idx="12"/>
          </p:nvPr>
        </p:nvSpPr>
        <p:spPr/>
        <p:txBody>
          <a:bodyPr/>
          <a:lstStyle/>
          <a:p>
            <a:pPr>
              <a:defRPr/>
            </a:pPr>
            <a:fld id="{97D6F6D3-CA4F-4F26-90E8-638A84550378}" type="slidenum">
              <a:rPr lang="fa-IR" altLang="en-US" smtClean="0"/>
              <a:pPr>
                <a:defRPr/>
              </a:pPr>
              <a:t>15</a:t>
            </a:fld>
            <a:endParaRPr lang="fa-IR" altLang="en-US"/>
          </a:p>
        </p:txBody>
      </p:sp>
    </p:spTree>
    <p:extLst>
      <p:ext uri="{BB962C8B-B14F-4D97-AF65-F5344CB8AC3E}">
        <p14:creationId xmlns:p14="http://schemas.microsoft.com/office/powerpoint/2010/main" val="2340076211"/>
      </p:ext>
    </p:extLst>
  </p:cSld>
  <p:clrMapOvr>
    <a:masterClrMapping/>
  </p:clrMapOvr>
  <mc:AlternateContent xmlns:mc="http://schemas.openxmlformats.org/markup-compatibility/2006" xmlns:p14="http://schemas.microsoft.com/office/powerpoint/2010/main">
    <mc:Choice Requires="p14">
      <p:transition spd="slow" p14:dur="2000">
        <p14:reveal thruBlk="1" dir="r"/>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430877A3-82A5-411F-AAFD-9FB50723698E}"/>
              </a:ext>
            </a:extLst>
          </p:cNvPr>
          <p:cNvSpPr>
            <a:spLocks noGrp="1"/>
          </p:cNvSpPr>
          <p:nvPr>
            <p:ph idx="1"/>
          </p:nvPr>
        </p:nvSpPr>
        <p:spPr/>
        <p:txBody>
          <a:bodyPr/>
          <a:lstStyle/>
          <a:p>
            <a:pPr marL="342900" marR="0" lvl="0" indent="-342900" algn="r" defTabSz="914400" rtl="1" eaLnBrk="0" fontAlgn="base" latinLnBrk="0" hangingPunct="0">
              <a:lnSpc>
                <a:spcPct val="100000"/>
              </a:lnSpc>
              <a:spcBef>
                <a:spcPts val="500"/>
              </a:spcBef>
              <a:spcAft>
                <a:spcPts val="1000"/>
              </a:spcAft>
              <a:buClr>
                <a:srgbClr val="72A376"/>
              </a:buClr>
              <a:buSzPct val="68000"/>
              <a:buFont typeface="Wingdings" panose="05000000000000000000" pitchFamily="2" charset="2"/>
              <a:buChar char=""/>
              <a:tabLst/>
              <a:defRPr/>
            </a:pPr>
            <a:r>
              <a:rPr kumimoji="0" lang="fa-IR" sz="2800" b="0" i="0" u="none" strike="noStrike" kern="1200" cap="none" spc="0" normalizeH="0" baseline="0" noProof="0" dirty="0">
                <a:ln>
                  <a:noFill/>
                </a:ln>
                <a:solidFill>
                  <a:prstClr val="black"/>
                </a:solidFill>
                <a:effectLst/>
                <a:uLnTx/>
                <a:uFillTx/>
                <a:latin typeface="Dubai" panose="020B0503030403030204" pitchFamily="34" charset="-78"/>
                <a:ea typeface="Times New Roman" panose="02020603050405020304" pitchFamily="18" charset="0"/>
                <a:cs typeface="B Nazanin" panose="00000400000000000000" pitchFamily="2" charset="-78"/>
              </a:rPr>
              <a:t>وقتی در انجام کاری موفق شد، به خود بگوید : "هر کاری که نیاز بود انجام دادم" ، سپس به بقیه کارها رسیدگی کند. </a:t>
            </a:r>
            <a:endParaRPr kumimoji="0" lang="en-US" sz="2700" b="0" i="0" u="none" strike="noStrike" kern="1200" cap="none" spc="0" normalizeH="0" baseline="0" noProof="0" dirty="0">
              <a:ln>
                <a:noFill/>
              </a:ln>
              <a:solidFill>
                <a:prstClr val="black"/>
              </a:solidFill>
              <a:effectLst/>
              <a:uLnTx/>
              <a:uFillTx/>
              <a:latin typeface="Lucida Sans Unicode"/>
              <a:ea typeface="+mn-ea"/>
              <a:cs typeface="B Yagut" pitchFamily="2" charset="-78"/>
            </a:endParaRPr>
          </a:p>
          <a:p>
            <a:pPr marL="342900" marR="0" lvl="0" indent="-342900" algn="r" defTabSz="914400" rtl="1" eaLnBrk="0" fontAlgn="base" latinLnBrk="0" hangingPunct="0">
              <a:lnSpc>
                <a:spcPct val="100000"/>
              </a:lnSpc>
              <a:spcBef>
                <a:spcPts val="500"/>
              </a:spcBef>
              <a:spcAft>
                <a:spcPts val="1000"/>
              </a:spcAft>
              <a:buClr>
                <a:srgbClr val="72A376"/>
              </a:buClr>
              <a:buSzPct val="68000"/>
              <a:buFont typeface="Wingdings" panose="05000000000000000000" pitchFamily="2" charset="2"/>
              <a:buChar char=""/>
              <a:tabLst/>
              <a:defRPr/>
            </a:pPr>
            <a:r>
              <a:rPr kumimoji="0" lang="ar-SA" sz="2800" b="0" i="0" u="none" strike="noStrike" kern="1200" cap="none" spc="0" normalizeH="0" baseline="0" noProof="0" dirty="0">
                <a:ln>
                  <a:noFill/>
                </a:ln>
                <a:solidFill>
                  <a:prstClr val="black"/>
                </a:solidFill>
                <a:effectLst/>
                <a:uLnTx/>
                <a:uFillTx/>
                <a:latin typeface="Dubai" panose="020B0503030403030204" pitchFamily="34" charset="-78"/>
                <a:ea typeface="Times New Roman" panose="02020603050405020304" pitchFamily="18" charset="0"/>
                <a:cs typeface="B Nazanin" panose="00000400000000000000" pitchFamily="2" charset="-78"/>
              </a:rPr>
              <a:t>در شرایط استرس غالبا افراد کمال‌گرا از کار انجام شده احساس رضایت نمی‌کنند. به آن‌ها بیاموزید از خود بپرسند: "آیا کاری که انجام داده‌ام </a:t>
            </a:r>
            <a:r>
              <a:rPr kumimoji="0" lang="ar-SA" sz="2800" b="1" i="0" u="sng" strike="noStrike" kern="1200" cap="none" spc="0" normalizeH="0" baseline="0" noProof="0" dirty="0">
                <a:ln>
                  <a:noFill/>
                </a:ln>
                <a:solidFill>
                  <a:prstClr val="black"/>
                </a:solidFill>
                <a:effectLst/>
                <a:uLnTx/>
                <a:uFillTx/>
                <a:latin typeface="Dubai" panose="020B0503030403030204" pitchFamily="34" charset="-78"/>
                <a:ea typeface="Times New Roman" panose="02020603050405020304" pitchFamily="18" charset="0"/>
                <a:cs typeface="B Nazanin" panose="00000400000000000000" pitchFamily="2" charset="-78"/>
              </a:rPr>
              <a:t>به اندازه کافی</a:t>
            </a:r>
            <a:r>
              <a:rPr kumimoji="0" lang="ar-SA" sz="2800" b="0" i="0" u="none" strike="noStrike" kern="1200" cap="none" spc="0" normalizeH="0" baseline="0" noProof="0" dirty="0">
                <a:ln>
                  <a:noFill/>
                </a:ln>
                <a:solidFill>
                  <a:prstClr val="black"/>
                </a:solidFill>
                <a:effectLst/>
                <a:uLnTx/>
                <a:uFillTx/>
                <a:latin typeface="Dubai" panose="020B0503030403030204" pitchFamily="34" charset="-78"/>
                <a:ea typeface="Times New Roman" panose="02020603050405020304" pitchFamily="18" charset="0"/>
                <a:cs typeface="B Nazanin" panose="00000400000000000000" pitchFamily="2" charset="-78"/>
              </a:rPr>
              <a:t> خوب است؟" اگر پاسخ مثبت است روی سایر فعالیت‌ها متمرکز شوند.</a:t>
            </a:r>
            <a:endParaRPr kumimoji="0" lang="en-US" sz="2700" b="0" i="0" u="none" strike="noStrike" kern="1200" cap="none" spc="0" normalizeH="0" baseline="0" noProof="0" dirty="0">
              <a:ln>
                <a:noFill/>
              </a:ln>
              <a:solidFill>
                <a:prstClr val="black"/>
              </a:solidFill>
              <a:effectLst/>
              <a:uLnTx/>
              <a:uFillTx/>
              <a:latin typeface="Lucida Sans Unicode"/>
              <a:ea typeface="+mn-ea"/>
              <a:cs typeface="B Yagut" pitchFamily="2" charset="-78"/>
            </a:endParaRPr>
          </a:p>
          <a:p>
            <a:pPr marL="365125" marR="0" lvl="0" indent="-255588" algn="r" defTabSz="914400" rtl="1" eaLnBrk="0" fontAlgn="base" latinLnBrk="0" hangingPunct="0">
              <a:lnSpc>
                <a:spcPct val="100000"/>
              </a:lnSpc>
              <a:spcBef>
                <a:spcPts val="400"/>
              </a:spcBef>
              <a:spcAft>
                <a:spcPct val="0"/>
              </a:spcAft>
              <a:buClr>
                <a:srgbClr val="72A376"/>
              </a:buClr>
              <a:buSzPct val="68000"/>
              <a:buFont typeface="Wingdings 3" pitchFamily="18" charset="2"/>
              <a:buChar char=""/>
              <a:tabLst/>
              <a:defRPr/>
            </a:pPr>
            <a:endParaRPr kumimoji="0" lang="fa-IR" sz="2700" b="0" i="0" u="none" strike="noStrike" kern="1200" cap="none" spc="0" normalizeH="0" baseline="0" noProof="0" dirty="0">
              <a:ln>
                <a:noFill/>
              </a:ln>
              <a:solidFill>
                <a:prstClr val="black"/>
              </a:solidFill>
              <a:effectLst/>
              <a:uLnTx/>
              <a:uFillTx/>
              <a:latin typeface="Lucida Sans Unicode"/>
              <a:ea typeface="+mn-ea"/>
              <a:cs typeface="B Nazanin" panose="00000400000000000000" pitchFamily="2" charset="-78"/>
            </a:endParaRPr>
          </a:p>
          <a:p>
            <a:endParaRPr lang="fa-IR" dirty="0"/>
          </a:p>
        </p:txBody>
      </p:sp>
      <p:sp>
        <p:nvSpPr>
          <p:cNvPr id="3" name="Title 2">
            <a:extLst>
              <a:ext uri="{FF2B5EF4-FFF2-40B4-BE49-F238E27FC236}">
                <a16:creationId xmlns:a16="http://schemas.microsoft.com/office/drawing/2014/main" xmlns="" id="{AD9295F7-D417-4D42-8AC3-2FC4C79F777F}"/>
              </a:ext>
            </a:extLst>
          </p:cNvPr>
          <p:cNvSpPr>
            <a:spLocks noGrp="1"/>
          </p:cNvSpPr>
          <p:nvPr>
            <p:ph type="title"/>
          </p:nvPr>
        </p:nvSpPr>
        <p:spPr/>
        <p:txBody>
          <a:bodyPr/>
          <a:lstStyle/>
          <a:p>
            <a:r>
              <a:rPr kumimoji="0" lang="fa-IR" sz="2800" b="1" i="0" u="none" strike="noStrike" kern="1200" cap="none" spc="0" normalizeH="0" baseline="0" noProof="0" dirty="0">
                <a:ln>
                  <a:noFill/>
                </a:ln>
                <a:solidFill>
                  <a:srgbClr val="676A55"/>
                </a:solidFill>
                <a:effectLst/>
                <a:uLnTx/>
                <a:uFillTx/>
                <a:latin typeface="Lucida Sans Unicode"/>
                <a:ea typeface="+mj-ea"/>
                <a:cs typeface="B Yagut" pitchFamily="2" charset="-78"/>
              </a:rPr>
              <a:t>.... نگرانی های مفید</a:t>
            </a:r>
            <a:r>
              <a:rPr kumimoji="0" lang="en-US" sz="3700" b="1" i="0" u="none" strike="noStrike" kern="1200" cap="none" spc="0" normalizeH="0" baseline="0" noProof="0" dirty="0">
                <a:ln>
                  <a:noFill/>
                </a:ln>
                <a:solidFill>
                  <a:srgbClr val="676A55"/>
                </a:solidFill>
                <a:effectLst/>
                <a:uLnTx/>
                <a:uFillTx/>
                <a:latin typeface="Lucida Sans Unicode"/>
                <a:ea typeface="+mj-ea"/>
                <a:cs typeface="B Yagut" pitchFamily="2" charset="-78"/>
              </a:rPr>
              <a:t/>
            </a:r>
            <a:br>
              <a:rPr kumimoji="0" lang="en-US" sz="3700" b="1" i="0" u="none" strike="noStrike" kern="1200" cap="none" spc="0" normalizeH="0" baseline="0" noProof="0" dirty="0">
                <a:ln>
                  <a:noFill/>
                </a:ln>
                <a:solidFill>
                  <a:srgbClr val="676A55"/>
                </a:solidFill>
                <a:effectLst/>
                <a:uLnTx/>
                <a:uFillTx/>
                <a:latin typeface="Lucida Sans Unicode"/>
                <a:ea typeface="+mj-ea"/>
                <a:cs typeface="B Yagut" pitchFamily="2" charset="-78"/>
              </a:rPr>
            </a:br>
            <a:endParaRPr lang="fa-IR" dirty="0"/>
          </a:p>
        </p:txBody>
      </p:sp>
      <p:sp>
        <p:nvSpPr>
          <p:cNvPr id="4" name="Footer Placeholder 3">
            <a:extLst>
              <a:ext uri="{FF2B5EF4-FFF2-40B4-BE49-F238E27FC236}">
                <a16:creationId xmlns:a16="http://schemas.microsoft.com/office/drawing/2014/main" xmlns="" id="{17774F62-6F28-444D-B57B-7D3543455754}"/>
              </a:ext>
            </a:extLst>
          </p:cNvPr>
          <p:cNvSpPr>
            <a:spLocks noGrp="1"/>
          </p:cNvSpPr>
          <p:nvPr>
            <p:ph type="ftr" sz="quarter" idx="11"/>
          </p:nvPr>
        </p:nvSpPr>
        <p:spPr/>
        <p:txBody>
          <a:bodyPr/>
          <a:lstStyle/>
          <a:p>
            <a:pPr>
              <a:defRPr/>
            </a:pPr>
            <a:endParaRPr lang="fa-IR"/>
          </a:p>
        </p:txBody>
      </p:sp>
      <p:sp>
        <p:nvSpPr>
          <p:cNvPr id="5" name="Slide Number Placeholder 4">
            <a:extLst>
              <a:ext uri="{FF2B5EF4-FFF2-40B4-BE49-F238E27FC236}">
                <a16:creationId xmlns:a16="http://schemas.microsoft.com/office/drawing/2014/main" xmlns="" id="{4780B2BB-8AE6-452A-B361-F514B767D4B0}"/>
              </a:ext>
            </a:extLst>
          </p:cNvPr>
          <p:cNvSpPr>
            <a:spLocks noGrp="1"/>
          </p:cNvSpPr>
          <p:nvPr>
            <p:ph type="sldNum" sz="quarter" idx="12"/>
          </p:nvPr>
        </p:nvSpPr>
        <p:spPr/>
        <p:txBody>
          <a:bodyPr/>
          <a:lstStyle/>
          <a:p>
            <a:pPr>
              <a:defRPr/>
            </a:pPr>
            <a:fld id="{97D6F6D3-CA4F-4F26-90E8-638A84550378}" type="slidenum">
              <a:rPr lang="fa-IR" altLang="en-US" smtClean="0"/>
              <a:pPr>
                <a:defRPr/>
              </a:pPr>
              <a:t>16</a:t>
            </a:fld>
            <a:endParaRPr lang="fa-IR" altLang="en-US"/>
          </a:p>
        </p:txBody>
      </p:sp>
    </p:spTree>
    <p:extLst>
      <p:ext uri="{BB962C8B-B14F-4D97-AF65-F5344CB8AC3E}">
        <p14:creationId xmlns:p14="http://schemas.microsoft.com/office/powerpoint/2010/main" val="783573304"/>
      </p:ext>
    </p:extLst>
  </p:cSld>
  <p:clrMapOvr>
    <a:masterClrMapping/>
  </p:clrMapOvr>
  <mc:AlternateContent xmlns:mc="http://schemas.openxmlformats.org/markup-compatibility/2006" xmlns:p14="http://schemas.microsoft.com/office/powerpoint/2010/main">
    <mc:Choice Requires="p14">
      <p:transition spd="slow" p14:dur="2000">
        <p14:reveal thruBlk="1" dir="r"/>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2A7239B5-892F-407B-894E-725A0053598A}"/>
              </a:ext>
            </a:extLst>
          </p:cNvPr>
          <p:cNvSpPr>
            <a:spLocks noGrp="1"/>
          </p:cNvSpPr>
          <p:nvPr>
            <p:ph idx="1"/>
          </p:nvPr>
        </p:nvSpPr>
        <p:spPr>
          <a:xfrm>
            <a:off x="457200" y="1268760"/>
            <a:ext cx="8229600" cy="4738340"/>
          </a:xfrm>
        </p:spPr>
        <p:txBody>
          <a:bodyPr/>
          <a:lstStyle/>
          <a:p>
            <a:pPr marL="342900" lvl="0" indent="-342900" algn="r" rtl="1">
              <a:lnSpc>
                <a:spcPct val="117000"/>
              </a:lnSpc>
              <a:spcAft>
                <a:spcPts val="700"/>
              </a:spcAft>
              <a:buFont typeface="Wingdings" panose="05000000000000000000" pitchFamily="2" charset="2"/>
              <a:buChar char=""/>
            </a:pPr>
            <a:r>
              <a:rPr lang="fa-IR" sz="2800" dirty="0">
                <a:effectLst/>
                <a:latin typeface="Dubai" panose="020B0503030403030204" pitchFamily="34" charset="-78"/>
                <a:ea typeface="Times New Roman" panose="02020603050405020304" pitchFamily="18" charset="0"/>
                <a:cs typeface="B Nazanin" panose="00000400000000000000" pitchFamily="2" charset="-78"/>
              </a:rPr>
              <a:t>از فرد بخواهید به مشکل استرس زا نمره ای از 10 بدهد.</a:t>
            </a:r>
            <a:endParaRPr lang="en-US" dirty="0">
              <a:effectLst/>
            </a:endParaRPr>
          </a:p>
          <a:p>
            <a:pPr marL="342900" lvl="0" indent="-342900" algn="r" rtl="1">
              <a:lnSpc>
                <a:spcPct val="117000"/>
              </a:lnSpc>
              <a:spcAft>
                <a:spcPts val="700"/>
              </a:spcAft>
              <a:buFont typeface="Wingdings" panose="05000000000000000000" pitchFamily="2" charset="2"/>
              <a:buChar char=""/>
            </a:pPr>
            <a:r>
              <a:rPr lang="fa-IR" sz="2800" dirty="0">
                <a:effectLst/>
                <a:latin typeface="Dubai" panose="020B0503030403030204" pitchFamily="34" charset="-78"/>
                <a:ea typeface="Times New Roman" panose="02020603050405020304" pitchFamily="18" charset="0"/>
                <a:cs typeface="B Nazanin" panose="00000400000000000000" pitchFamily="2" charset="-78"/>
              </a:rPr>
              <a:t>از او بپرسيد بعد از یک ماه چه نمره ای به آن می دهد؟ در شش ماه چطور؟ در يك سال چطور؟ (معمولا ارزش بیشتر مسائلی که استرس تولید می کنند با گذشت زمان کمتر می شود.)</a:t>
            </a:r>
            <a:endParaRPr lang="en-US" dirty="0">
              <a:effectLst/>
            </a:endParaRPr>
          </a:p>
          <a:p>
            <a:pPr marL="342900" lvl="0" indent="-342900" algn="r" rtl="1">
              <a:lnSpc>
                <a:spcPct val="117000"/>
              </a:lnSpc>
              <a:spcAft>
                <a:spcPts val="700"/>
              </a:spcAft>
              <a:buFont typeface="Wingdings" panose="05000000000000000000" pitchFamily="2" charset="2"/>
              <a:buChar char=""/>
            </a:pPr>
            <a:r>
              <a:rPr lang="fa-IR" sz="2800" dirty="0">
                <a:effectLst/>
                <a:latin typeface="Dubai" panose="020B0503030403030204" pitchFamily="34" charset="-78"/>
                <a:ea typeface="Times New Roman" panose="02020603050405020304" pitchFamily="18" charset="0"/>
                <a:cs typeface="B Nazanin" panose="00000400000000000000" pitchFamily="2" charset="-78"/>
              </a:rPr>
              <a:t>سپس از او بخواهید بگوید به نظر او آیا این مشکل ارزش استرسی که تحمل می کند را دارد یا خیر.</a:t>
            </a:r>
            <a:endParaRPr lang="en-US" dirty="0">
              <a:effectLst/>
            </a:endParaRPr>
          </a:p>
          <a:p>
            <a:pPr marL="342900" lvl="0" indent="-342900" algn="r" rtl="1">
              <a:lnSpc>
                <a:spcPct val="117000"/>
              </a:lnSpc>
              <a:spcAft>
                <a:spcPts val="700"/>
              </a:spcAft>
              <a:buFont typeface="Wingdings" panose="05000000000000000000" pitchFamily="2" charset="2"/>
              <a:buChar char=""/>
            </a:pPr>
            <a:r>
              <a:rPr lang="fa-IR" sz="2800" dirty="0">
                <a:effectLst/>
                <a:latin typeface="Dubai" panose="020B0503030403030204" pitchFamily="34" charset="-78"/>
                <a:ea typeface="Times New Roman" panose="02020603050405020304" pitchFamily="18" charset="0"/>
                <a:cs typeface="B Nazanin" panose="00000400000000000000" pitchFamily="2" charset="-78"/>
              </a:rPr>
              <a:t>اگر جواب او منفی است، از او بخواهید وقت و انرژي خود را جاي ديگري صرف كند.</a:t>
            </a:r>
            <a:endParaRPr lang="en-US" dirty="0">
              <a:effectLst/>
            </a:endParaRPr>
          </a:p>
          <a:p>
            <a:endParaRPr lang="fa-IR" dirty="0"/>
          </a:p>
        </p:txBody>
      </p:sp>
      <p:sp>
        <p:nvSpPr>
          <p:cNvPr id="3" name="Title 2">
            <a:extLst>
              <a:ext uri="{FF2B5EF4-FFF2-40B4-BE49-F238E27FC236}">
                <a16:creationId xmlns:a16="http://schemas.microsoft.com/office/drawing/2014/main" xmlns="" id="{99F7DC9A-2904-4537-96F5-680DEC94651B}"/>
              </a:ext>
            </a:extLst>
          </p:cNvPr>
          <p:cNvSpPr>
            <a:spLocks noGrp="1"/>
          </p:cNvSpPr>
          <p:nvPr>
            <p:ph type="title"/>
          </p:nvPr>
        </p:nvSpPr>
        <p:spPr>
          <a:xfrm>
            <a:off x="457200" y="274638"/>
            <a:ext cx="8229600" cy="994122"/>
          </a:xfrm>
        </p:spPr>
        <p:txBody>
          <a:bodyPr>
            <a:normAutofit fontScale="90000"/>
          </a:bodyPr>
          <a:lstStyle/>
          <a:p>
            <a:pPr rtl="1">
              <a:lnSpc>
                <a:spcPct val="107000"/>
              </a:lnSpc>
              <a:spcBef>
                <a:spcPts val="1200"/>
              </a:spcBef>
              <a:spcAft>
                <a:spcPts val="0"/>
              </a:spcAft>
            </a:pPr>
            <a:r>
              <a:rPr lang="fa-IR" sz="2700" b="1" dirty="0">
                <a:effectLst/>
                <a:latin typeface="Calibri Light" panose="020F0302020204030204" pitchFamily="34" charset="0"/>
                <a:ea typeface="Calibri" panose="020F0502020204030204" pitchFamily="34" charset="0"/>
                <a:cs typeface="B Nazanin" panose="00000400000000000000" pitchFamily="2" charset="-78"/>
              </a:rPr>
              <a:t>گام پنجم- ارزیابی موقعیت پر استرس را در بلند مدت (تکنیک پرسپکتیو)</a:t>
            </a:r>
            <a:r>
              <a:rPr lang="en-US" sz="4000" dirty="0">
                <a:effectLst/>
                <a:latin typeface="Calibri" panose="020F0502020204030204" pitchFamily="34" charset="0"/>
                <a:ea typeface="Calibri" panose="020F0502020204030204" pitchFamily="34" charset="0"/>
                <a:cs typeface="Arial" panose="020B0604020202020204" pitchFamily="34" charset="0"/>
              </a:rPr>
              <a:t/>
            </a:r>
            <a:br>
              <a:rPr lang="en-US" sz="4000" dirty="0">
                <a:effectLst/>
                <a:latin typeface="Calibri" panose="020F0502020204030204" pitchFamily="34" charset="0"/>
                <a:ea typeface="Calibri" panose="020F0502020204030204" pitchFamily="34" charset="0"/>
                <a:cs typeface="Arial" panose="020B0604020202020204" pitchFamily="34" charset="0"/>
              </a:rPr>
            </a:br>
            <a:endParaRPr lang="fa-IR" dirty="0"/>
          </a:p>
        </p:txBody>
      </p:sp>
      <p:sp>
        <p:nvSpPr>
          <p:cNvPr id="4" name="Footer Placeholder 3">
            <a:extLst>
              <a:ext uri="{FF2B5EF4-FFF2-40B4-BE49-F238E27FC236}">
                <a16:creationId xmlns:a16="http://schemas.microsoft.com/office/drawing/2014/main" xmlns="" id="{0DDC8D28-5BCA-4584-B47A-883D2CD3385E}"/>
              </a:ext>
            </a:extLst>
          </p:cNvPr>
          <p:cNvSpPr>
            <a:spLocks noGrp="1"/>
          </p:cNvSpPr>
          <p:nvPr>
            <p:ph type="ftr" sz="quarter" idx="11"/>
          </p:nvPr>
        </p:nvSpPr>
        <p:spPr/>
        <p:txBody>
          <a:bodyPr/>
          <a:lstStyle/>
          <a:p>
            <a:pPr>
              <a:defRPr/>
            </a:pPr>
            <a:endParaRPr lang="fa-IR"/>
          </a:p>
        </p:txBody>
      </p:sp>
      <p:sp>
        <p:nvSpPr>
          <p:cNvPr id="5" name="Slide Number Placeholder 4">
            <a:extLst>
              <a:ext uri="{FF2B5EF4-FFF2-40B4-BE49-F238E27FC236}">
                <a16:creationId xmlns:a16="http://schemas.microsoft.com/office/drawing/2014/main" xmlns="" id="{B5D3E408-FAE2-4758-A6BE-480D8DF2E116}"/>
              </a:ext>
            </a:extLst>
          </p:cNvPr>
          <p:cNvSpPr>
            <a:spLocks noGrp="1"/>
          </p:cNvSpPr>
          <p:nvPr>
            <p:ph type="sldNum" sz="quarter" idx="12"/>
          </p:nvPr>
        </p:nvSpPr>
        <p:spPr/>
        <p:txBody>
          <a:bodyPr/>
          <a:lstStyle/>
          <a:p>
            <a:pPr>
              <a:defRPr/>
            </a:pPr>
            <a:fld id="{97D6F6D3-CA4F-4F26-90E8-638A84550378}" type="slidenum">
              <a:rPr lang="fa-IR" altLang="en-US" smtClean="0"/>
              <a:pPr>
                <a:defRPr/>
              </a:pPr>
              <a:t>17</a:t>
            </a:fld>
            <a:endParaRPr lang="fa-IR" altLang="en-US"/>
          </a:p>
        </p:txBody>
      </p:sp>
    </p:spTree>
    <p:extLst>
      <p:ext uri="{BB962C8B-B14F-4D97-AF65-F5344CB8AC3E}">
        <p14:creationId xmlns:p14="http://schemas.microsoft.com/office/powerpoint/2010/main" val="2763144714"/>
      </p:ext>
    </p:extLst>
  </p:cSld>
  <p:clrMapOvr>
    <a:masterClrMapping/>
  </p:clrMapOvr>
  <mc:AlternateContent xmlns:mc="http://schemas.openxmlformats.org/markup-compatibility/2006" xmlns:p14="http://schemas.microsoft.com/office/powerpoint/2010/main">
    <mc:Choice Requires="p14">
      <p:transition spd="slow" p14:dur="2000">
        <p14:reveal thruBlk="1" dir="r"/>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A3D1D406-E133-4168-8BB1-3E71A678E35F}"/>
              </a:ext>
            </a:extLst>
          </p:cNvPr>
          <p:cNvSpPr>
            <a:spLocks noGrp="1"/>
          </p:cNvSpPr>
          <p:nvPr>
            <p:ph idx="1"/>
          </p:nvPr>
        </p:nvSpPr>
        <p:spPr/>
        <p:txBody>
          <a:bodyPr/>
          <a:lstStyle/>
          <a:p>
            <a:pPr algn="r" rtl="1">
              <a:lnSpc>
                <a:spcPct val="115000"/>
              </a:lnSpc>
              <a:spcAft>
                <a:spcPts val="800"/>
              </a:spcAft>
            </a:pPr>
            <a:r>
              <a:rPr lang="fa-IR" sz="2800" dirty="0">
                <a:effectLst/>
                <a:latin typeface="Dubai" panose="020B0503030403030204" pitchFamily="34" charset="-78"/>
                <a:ea typeface="Calibri" panose="020F0502020204030204" pitchFamily="34" charset="0"/>
                <a:cs typeface="B Nazanin" panose="00000400000000000000" pitchFamily="2" charset="-78"/>
              </a:rPr>
              <a:t>در بین فعالیت های روزمره، کارهایی هستند که باید در زمان مشخص خود انجام شوند. این فعالیت ها را ضروری می گوییم. ضروری بودن فعالیت هابر اساس پیامد های آن ها مشخص می شود. در این روزها که سلامتی افراد در اولویت قرار دارد برخی از فعالیت های ضروری عبارتند از شستشوی صحیح و ضد عفونی کردن وسایل، رسیدگی به درس کودکان و مراقبت از آن ها، رسیدگی به شغل ، ... . </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Title 2">
            <a:extLst>
              <a:ext uri="{FF2B5EF4-FFF2-40B4-BE49-F238E27FC236}">
                <a16:creationId xmlns:a16="http://schemas.microsoft.com/office/drawing/2014/main" xmlns="" id="{FF7E9CBD-6C57-4E19-BFDE-50C342A53316}"/>
              </a:ext>
            </a:extLst>
          </p:cNvPr>
          <p:cNvSpPr>
            <a:spLocks noGrp="1"/>
          </p:cNvSpPr>
          <p:nvPr>
            <p:ph type="title"/>
          </p:nvPr>
        </p:nvSpPr>
        <p:spPr/>
        <p:txBody>
          <a:bodyPr>
            <a:normAutofit/>
          </a:bodyPr>
          <a:lstStyle/>
          <a:p>
            <a:r>
              <a:rPr lang="fa-IR" sz="2400" b="1" dirty="0">
                <a:effectLst/>
                <a:latin typeface="Calibri Light" panose="020F0302020204030204" pitchFamily="34" charset="0"/>
                <a:ea typeface="Calibri" panose="020F0502020204030204" pitchFamily="34" charset="0"/>
                <a:cs typeface="B Nazanin" panose="00000400000000000000" pitchFamily="2" charset="-78"/>
              </a:rPr>
              <a:t>گ</a:t>
            </a:r>
            <a:r>
              <a:rPr lang="fa-IR" sz="2400" dirty="0">
                <a:effectLst/>
                <a:latin typeface="Calibri Light" panose="020F0302020204030204" pitchFamily="34" charset="0"/>
                <a:ea typeface="Calibri" panose="020F0502020204030204" pitchFamily="34" charset="0"/>
                <a:cs typeface="B Nazanin" panose="00000400000000000000" pitchFamily="2" charset="-78"/>
              </a:rPr>
              <a:t>ام ششم – تهیه فهرستی از برنامه‌های روزانه تهیه کند و اولویت بندی آن‌ها</a:t>
            </a:r>
            <a:endParaRPr lang="fa-IR" sz="2400" dirty="0"/>
          </a:p>
        </p:txBody>
      </p:sp>
      <p:sp>
        <p:nvSpPr>
          <p:cNvPr id="4" name="Footer Placeholder 3">
            <a:extLst>
              <a:ext uri="{FF2B5EF4-FFF2-40B4-BE49-F238E27FC236}">
                <a16:creationId xmlns:a16="http://schemas.microsoft.com/office/drawing/2014/main" xmlns="" id="{0EDAA43B-A67D-4C83-9A54-9DBF123F20CC}"/>
              </a:ext>
            </a:extLst>
          </p:cNvPr>
          <p:cNvSpPr>
            <a:spLocks noGrp="1"/>
          </p:cNvSpPr>
          <p:nvPr>
            <p:ph type="ftr" sz="quarter" idx="11"/>
          </p:nvPr>
        </p:nvSpPr>
        <p:spPr/>
        <p:txBody>
          <a:bodyPr/>
          <a:lstStyle/>
          <a:p>
            <a:pPr>
              <a:defRPr/>
            </a:pPr>
            <a:endParaRPr lang="fa-IR"/>
          </a:p>
        </p:txBody>
      </p:sp>
      <p:sp>
        <p:nvSpPr>
          <p:cNvPr id="5" name="Slide Number Placeholder 4">
            <a:extLst>
              <a:ext uri="{FF2B5EF4-FFF2-40B4-BE49-F238E27FC236}">
                <a16:creationId xmlns:a16="http://schemas.microsoft.com/office/drawing/2014/main" xmlns="" id="{F89C4FE6-5ED8-4247-BFAD-0B9E4B722BCB}"/>
              </a:ext>
            </a:extLst>
          </p:cNvPr>
          <p:cNvSpPr>
            <a:spLocks noGrp="1"/>
          </p:cNvSpPr>
          <p:nvPr>
            <p:ph type="sldNum" sz="quarter" idx="12"/>
          </p:nvPr>
        </p:nvSpPr>
        <p:spPr/>
        <p:txBody>
          <a:bodyPr/>
          <a:lstStyle/>
          <a:p>
            <a:pPr>
              <a:defRPr/>
            </a:pPr>
            <a:fld id="{97D6F6D3-CA4F-4F26-90E8-638A84550378}" type="slidenum">
              <a:rPr lang="fa-IR" altLang="en-US" smtClean="0"/>
              <a:pPr>
                <a:defRPr/>
              </a:pPr>
              <a:t>18</a:t>
            </a:fld>
            <a:endParaRPr lang="fa-IR" altLang="en-US"/>
          </a:p>
        </p:txBody>
      </p:sp>
    </p:spTree>
    <p:extLst>
      <p:ext uri="{BB962C8B-B14F-4D97-AF65-F5344CB8AC3E}">
        <p14:creationId xmlns:p14="http://schemas.microsoft.com/office/powerpoint/2010/main" val="574637423"/>
      </p:ext>
    </p:extLst>
  </p:cSld>
  <p:clrMapOvr>
    <a:masterClrMapping/>
  </p:clrMapOvr>
  <mc:AlternateContent xmlns:mc="http://schemas.openxmlformats.org/markup-compatibility/2006" xmlns:p14="http://schemas.microsoft.com/office/powerpoint/2010/main">
    <mc:Choice Requires="p14">
      <p:transition spd="slow" p14:dur="2000">
        <p14:reveal thruBlk="1" dir="r"/>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8F9DEA74-6935-4898-85AE-3FF1C75B368E}"/>
              </a:ext>
            </a:extLst>
          </p:cNvPr>
          <p:cNvSpPr>
            <a:spLocks noGrp="1"/>
          </p:cNvSpPr>
          <p:nvPr>
            <p:ph idx="1"/>
          </p:nvPr>
        </p:nvSpPr>
        <p:spPr/>
        <p:txBody>
          <a:bodyPr/>
          <a:lstStyle/>
          <a:p>
            <a:pPr algn="r" rtl="1">
              <a:lnSpc>
                <a:spcPct val="115000"/>
              </a:lnSpc>
              <a:spcAft>
                <a:spcPts val="800"/>
              </a:spcAft>
            </a:pPr>
            <a:r>
              <a:rPr lang="fa-IR" sz="2800" dirty="0">
                <a:effectLst/>
                <a:latin typeface="Dubai" panose="020B0503030403030204" pitchFamily="34" charset="-78"/>
                <a:ea typeface="Calibri" panose="020F0502020204030204" pitchFamily="34" charset="0"/>
                <a:cs typeface="B Nazanin" panose="00000400000000000000" pitchFamily="2" charset="-78"/>
              </a:rPr>
              <a:t>از بهبود یافتگان بخواهید فهرستی از فعالیت های روزانه تهیه کنند.</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buFont typeface="Wingdings" panose="05000000000000000000" pitchFamily="2" charset="2"/>
              <a:buChar char=""/>
            </a:pPr>
            <a:r>
              <a:rPr lang="fa-IR" sz="2800" dirty="0">
                <a:effectLst/>
                <a:latin typeface="Dubai" panose="020B0503030403030204" pitchFamily="34" charset="-78"/>
                <a:ea typeface="Calibri" panose="020F0502020204030204" pitchFamily="34" charset="0"/>
                <a:cs typeface="B Nazanin" panose="00000400000000000000" pitchFamily="2" charset="-78"/>
              </a:rPr>
              <a:t>ابتدا فعالیت های ضروری رامشخص کرده و در اولویت قرار دهند. </a:t>
            </a:r>
            <a:endParaRPr lang="en-US" dirty="0">
              <a:effectLst/>
            </a:endParaRPr>
          </a:p>
          <a:p>
            <a:pPr marL="342900" lvl="0" indent="-342900" algn="r" rtl="1">
              <a:lnSpc>
                <a:spcPct val="115000"/>
              </a:lnSpc>
              <a:buFont typeface="Wingdings" panose="05000000000000000000" pitchFamily="2" charset="2"/>
              <a:buChar char=""/>
            </a:pPr>
            <a:r>
              <a:rPr lang="fa-IR" sz="2800" dirty="0">
                <a:effectLst/>
                <a:latin typeface="Dubai" panose="020B0503030403030204" pitchFamily="34" charset="-78"/>
                <a:ea typeface="Calibri" panose="020F0502020204030204" pitchFamily="34" charset="0"/>
                <a:cs typeface="B Nazanin" panose="00000400000000000000" pitchFamily="2" charset="-78"/>
              </a:rPr>
              <a:t>سایر فعالیت ها به دو گروه تقسیم می شوند: فعالیت هایی که بهتر است انجام شوند و فعالیت هایی که اگر انجام نشوند مشکلی بوجود نمی آید. فعالیت هایی که بهتر است انجام شوند در رتبه دوم اهمیت قرار می گیرند. </a:t>
            </a:r>
            <a:endParaRPr lang="en-US" dirty="0">
              <a:effectLst/>
            </a:endParaRPr>
          </a:p>
          <a:p>
            <a:pPr marL="342900" lvl="0" indent="-342900" algn="r" rtl="1">
              <a:lnSpc>
                <a:spcPct val="115000"/>
              </a:lnSpc>
              <a:buFont typeface="Wingdings" panose="05000000000000000000" pitchFamily="2" charset="2"/>
              <a:buChar char=""/>
            </a:pPr>
            <a:r>
              <a:rPr lang="fa-IR" sz="2800" dirty="0">
                <a:effectLst/>
                <a:latin typeface="Dubai" panose="020B0503030403030204" pitchFamily="34" charset="-78"/>
                <a:ea typeface="Calibri" panose="020F0502020204030204" pitchFamily="34" charset="0"/>
                <a:cs typeface="B Nazanin" panose="00000400000000000000" pitchFamily="2" charset="-78"/>
              </a:rPr>
              <a:t> افراد می توانند قعالیت های غیرضروری را در صورتی که فرصت داشتند انجام دهند. </a:t>
            </a:r>
            <a:endParaRPr lang="en-US" dirty="0">
              <a:effectLst/>
            </a:endParaRPr>
          </a:p>
          <a:p>
            <a:endParaRPr lang="fa-IR" dirty="0"/>
          </a:p>
        </p:txBody>
      </p:sp>
      <p:sp>
        <p:nvSpPr>
          <p:cNvPr id="3" name="Title 2">
            <a:extLst>
              <a:ext uri="{FF2B5EF4-FFF2-40B4-BE49-F238E27FC236}">
                <a16:creationId xmlns:a16="http://schemas.microsoft.com/office/drawing/2014/main" xmlns="" id="{ABBE7458-38E2-40F0-95D1-8F6C9EE03025}"/>
              </a:ext>
            </a:extLst>
          </p:cNvPr>
          <p:cNvSpPr>
            <a:spLocks noGrp="1"/>
          </p:cNvSpPr>
          <p:nvPr>
            <p:ph type="title"/>
          </p:nvPr>
        </p:nvSpPr>
        <p:spPr/>
        <p:txBody>
          <a:bodyPr>
            <a:normAutofit/>
          </a:bodyPr>
          <a:lstStyle/>
          <a:p>
            <a:r>
              <a:rPr lang="fa-IR" sz="2400" b="1" dirty="0">
                <a:effectLst/>
                <a:latin typeface="Calibri Light" panose="020F0302020204030204" pitchFamily="34" charset="0"/>
                <a:ea typeface="Calibri" panose="020F0502020204030204" pitchFamily="34" charset="0"/>
                <a:cs typeface="B Nazanin" panose="00000400000000000000" pitchFamily="2" charset="-78"/>
              </a:rPr>
              <a:t>گ</a:t>
            </a:r>
            <a:r>
              <a:rPr lang="fa-IR" sz="2400" dirty="0">
                <a:effectLst/>
                <a:latin typeface="Calibri Light" panose="020F0302020204030204" pitchFamily="34" charset="0"/>
                <a:ea typeface="Calibri" panose="020F0502020204030204" pitchFamily="34" charset="0"/>
                <a:cs typeface="B Nazanin" panose="00000400000000000000" pitchFamily="2" charset="-78"/>
              </a:rPr>
              <a:t>ام ششم – تهیه فهرستی از برنامه‌های روزانه تهیه کند و اولویت بندی آن‌ها</a:t>
            </a:r>
            <a:endParaRPr lang="fa-IR" sz="2400" dirty="0"/>
          </a:p>
        </p:txBody>
      </p:sp>
      <p:sp>
        <p:nvSpPr>
          <p:cNvPr id="4" name="Footer Placeholder 3">
            <a:extLst>
              <a:ext uri="{FF2B5EF4-FFF2-40B4-BE49-F238E27FC236}">
                <a16:creationId xmlns:a16="http://schemas.microsoft.com/office/drawing/2014/main" xmlns="" id="{7F2D47DA-41BD-4DF4-A716-472B3702533C}"/>
              </a:ext>
            </a:extLst>
          </p:cNvPr>
          <p:cNvSpPr>
            <a:spLocks noGrp="1"/>
          </p:cNvSpPr>
          <p:nvPr>
            <p:ph type="ftr" sz="quarter" idx="11"/>
          </p:nvPr>
        </p:nvSpPr>
        <p:spPr/>
        <p:txBody>
          <a:bodyPr/>
          <a:lstStyle/>
          <a:p>
            <a:pPr>
              <a:defRPr/>
            </a:pPr>
            <a:endParaRPr lang="fa-IR"/>
          </a:p>
        </p:txBody>
      </p:sp>
      <p:sp>
        <p:nvSpPr>
          <p:cNvPr id="5" name="Slide Number Placeholder 4">
            <a:extLst>
              <a:ext uri="{FF2B5EF4-FFF2-40B4-BE49-F238E27FC236}">
                <a16:creationId xmlns:a16="http://schemas.microsoft.com/office/drawing/2014/main" xmlns="" id="{D449BF57-7188-47F7-AB5A-E935007B53FC}"/>
              </a:ext>
            </a:extLst>
          </p:cNvPr>
          <p:cNvSpPr>
            <a:spLocks noGrp="1"/>
          </p:cNvSpPr>
          <p:nvPr>
            <p:ph type="sldNum" sz="quarter" idx="12"/>
          </p:nvPr>
        </p:nvSpPr>
        <p:spPr/>
        <p:txBody>
          <a:bodyPr/>
          <a:lstStyle/>
          <a:p>
            <a:pPr>
              <a:defRPr/>
            </a:pPr>
            <a:fld id="{97D6F6D3-CA4F-4F26-90E8-638A84550378}" type="slidenum">
              <a:rPr lang="fa-IR" altLang="en-US" smtClean="0"/>
              <a:pPr>
                <a:defRPr/>
              </a:pPr>
              <a:t>19</a:t>
            </a:fld>
            <a:endParaRPr lang="fa-IR" altLang="en-US"/>
          </a:p>
        </p:txBody>
      </p:sp>
    </p:spTree>
    <p:extLst>
      <p:ext uri="{BB962C8B-B14F-4D97-AF65-F5344CB8AC3E}">
        <p14:creationId xmlns:p14="http://schemas.microsoft.com/office/powerpoint/2010/main" val="990283902"/>
      </p:ext>
    </p:extLst>
  </p:cSld>
  <p:clrMapOvr>
    <a:masterClrMapping/>
  </p:clrMapOvr>
  <mc:AlternateContent xmlns:mc="http://schemas.openxmlformats.org/markup-compatibility/2006" xmlns:p14="http://schemas.microsoft.com/office/powerpoint/2010/main">
    <mc:Choice Requires="p14">
      <p:transition spd="slow" p14:dur="2000">
        <p14:reveal thruBlk="1"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fa-IR" dirty="0"/>
              <a:t>جلسه اول</a:t>
            </a:r>
            <a:r>
              <a:rPr lang="en-US" dirty="0"/>
              <a:t/>
            </a:r>
            <a:br>
              <a:rPr lang="en-US" dirty="0"/>
            </a:br>
            <a:endParaRPr lang="en-US" dirty="0"/>
          </a:p>
        </p:txBody>
      </p:sp>
      <p:sp>
        <p:nvSpPr>
          <p:cNvPr id="5" name="Slide Number Placeholder 4"/>
          <p:cNvSpPr>
            <a:spLocks noGrp="1"/>
          </p:cNvSpPr>
          <p:nvPr>
            <p:ph type="sldNum" sz="quarter" idx="12"/>
          </p:nvPr>
        </p:nvSpPr>
        <p:spPr/>
        <p:txBody>
          <a:bodyPr/>
          <a:lstStyle/>
          <a:p>
            <a:pPr>
              <a:defRPr/>
            </a:pPr>
            <a:fld id="{97D6F6D3-CA4F-4F26-90E8-638A84550378}" type="slidenum">
              <a:rPr lang="fa-IR" altLang="en-US" smtClean="0"/>
              <a:pPr>
                <a:defRPr/>
              </a:pPr>
              <a:t>2</a:t>
            </a:fld>
            <a:endParaRPr lang="fa-IR" altLang="en-US"/>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46374988"/>
              </p:ext>
            </p:extLst>
          </p:nvPr>
        </p:nvGraphicFramePr>
        <p:xfrm>
          <a:off x="457200" y="1556792"/>
          <a:ext cx="8229600" cy="44503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61001816"/>
      </p:ext>
    </p:extLst>
  </p:cSld>
  <p:clrMapOvr>
    <a:masterClrMapping/>
  </p:clrMapOvr>
  <mc:AlternateContent xmlns:mc="http://schemas.openxmlformats.org/markup-compatibility/2006" xmlns:p14="http://schemas.microsoft.com/office/powerpoint/2010/main">
    <mc:Choice Requires="p14">
      <p:transition spd="slow" p14:dur="2000">
        <p14:reveal thruBlk="1" dir="r"/>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C8743934-FE70-4AEC-83F2-8DEB4F005CE6}"/>
              </a:ext>
            </a:extLst>
          </p:cNvPr>
          <p:cNvSpPr>
            <a:spLocks noGrp="1"/>
          </p:cNvSpPr>
          <p:nvPr>
            <p:ph idx="1"/>
          </p:nvPr>
        </p:nvSpPr>
        <p:spPr/>
        <p:txBody>
          <a:bodyPr/>
          <a:lstStyle/>
          <a:p>
            <a:pPr marL="365125" marR="0" lvl="0" indent="-255588" algn="r" defTabSz="914400" rtl="1" eaLnBrk="0" fontAlgn="base" latinLnBrk="0" hangingPunct="0">
              <a:lnSpc>
                <a:spcPct val="115000"/>
              </a:lnSpc>
              <a:spcBef>
                <a:spcPts val="400"/>
              </a:spcBef>
              <a:spcAft>
                <a:spcPts val="800"/>
              </a:spcAft>
              <a:buClr>
                <a:srgbClr val="72A376"/>
              </a:buClr>
              <a:buSzPct val="68000"/>
              <a:buFont typeface="Wingdings 3" pitchFamily="18" charset="2"/>
              <a:buChar char=""/>
              <a:tabLst/>
              <a:defRPr/>
            </a:pPr>
            <a:r>
              <a:rPr kumimoji="0" lang="fa-IR" sz="2800" b="0" i="0" u="none" strike="noStrike" kern="1200" cap="none" spc="0" normalizeH="0" baseline="0" noProof="0" dirty="0">
                <a:ln>
                  <a:noFill/>
                </a:ln>
                <a:solidFill>
                  <a:prstClr val="black"/>
                </a:solidFill>
                <a:effectLst/>
                <a:uLnTx/>
                <a:uFillTx/>
                <a:latin typeface="Dubai" panose="020B0503030403030204" pitchFamily="34" charset="-78"/>
                <a:ea typeface="Calibri" panose="020F0502020204030204" pitchFamily="34" charset="0"/>
                <a:cs typeface="B Nazanin" panose="00000400000000000000" pitchFamily="2" charset="-78"/>
              </a:rPr>
              <a:t>از بهبود یافتگان بخواهید فهرستی از فعالیت های روزانه تهیه کنند.</a:t>
            </a:r>
            <a:endPar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342900" marR="0" lvl="0" indent="-342900" algn="r" defTabSz="914400" rtl="1" eaLnBrk="0" fontAlgn="base" latinLnBrk="0" hangingPunct="0">
              <a:lnSpc>
                <a:spcPct val="115000"/>
              </a:lnSpc>
              <a:spcBef>
                <a:spcPts val="400"/>
              </a:spcBef>
              <a:spcAft>
                <a:spcPct val="0"/>
              </a:spcAft>
              <a:buClr>
                <a:srgbClr val="72A376"/>
              </a:buClr>
              <a:buSzPct val="68000"/>
              <a:buFont typeface="Wingdings" panose="05000000000000000000" pitchFamily="2" charset="2"/>
              <a:buChar char=""/>
              <a:tabLst/>
              <a:defRPr/>
            </a:pPr>
            <a:r>
              <a:rPr kumimoji="0" lang="fa-IR" sz="2800" b="0" i="0" u="none" strike="noStrike" kern="1200" cap="none" spc="0" normalizeH="0" baseline="0" noProof="0" dirty="0">
                <a:ln>
                  <a:noFill/>
                </a:ln>
                <a:solidFill>
                  <a:prstClr val="black"/>
                </a:solidFill>
                <a:effectLst/>
                <a:uLnTx/>
                <a:uFillTx/>
                <a:latin typeface="Dubai" panose="020B0503030403030204" pitchFamily="34" charset="-78"/>
                <a:ea typeface="Calibri" panose="020F0502020204030204" pitchFamily="34" charset="0"/>
                <a:cs typeface="B Nazanin" panose="00000400000000000000" pitchFamily="2" charset="-78"/>
              </a:rPr>
              <a:t>ابتدا فعالیت های ضروری رامشخص کرده و در اولویت قرار دهند. </a:t>
            </a:r>
            <a:endParaRPr kumimoji="0" lang="en-US" sz="2700" b="0" i="0" u="none" strike="noStrike" kern="1200" cap="none" spc="0" normalizeH="0" baseline="0" noProof="0" dirty="0">
              <a:ln>
                <a:noFill/>
              </a:ln>
              <a:solidFill>
                <a:prstClr val="black"/>
              </a:solidFill>
              <a:effectLst/>
              <a:uLnTx/>
              <a:uFillTx/>
              <a:latin typeface="Lucida Sans Unicode"/>
              <a:ea typeface="+mn-ea"/>
              <a:cs typeface="B Yagut" pitchFamily="2" charset="-78"/>
            </a:endParaRPr>
          </a:p>
          <a:p>
            <a:pPr marL="342900" marR="0" lvl="0" indent="-342900" algn="r" defTabSz="914400" rtl="1" eaLnBrk="0" fontAlgn="base" latinLnBrk="0" hangingPunct="0">
              <a:lnSpc>
                <a:spcPct val="115000"/>
              </a:lnSpc>
              <a:spcBef>
                <a:spcPts val="400"/>
              </a:spcBef>
              <a:spcAft>
                <a:spcPct val="0"/>
              </a:spcAft>
              <a:buClr>
                <a:srgbClr val="72A376"/>
              </a:buClr>
              <a:buSzPct val="68000"/>
              <a:buFont typeface="Wingdings" panose="05000000000000000000" pitchFamily="2" charset="2"/>
              <a:buChar char=""/>
              <a:tabLst/>
              <a:defRPr/>
            </a:pPr>
            <a:r>
              <a:rPr kumimoji="0" lang="fa-IR" sz="2800" b="0" i="0" u="none" strike="noStrike" kern="1200" cap="none" spc="0" normalizeH="0" baseline="0" noProof="0" dirty="0">
                <a:ln>
                  <a:noFill/>
                </a:ln>
                <a:solidFill>
                  <a:prstClr val="black"/>
                </a:solidFill>
                <a:effectLst/>
                <a:uLnTx/>
                <a:uFillTx/>
                <a:latin typeface="Dubai" panose="020B0503030403030204" pitchFamily="34" charset="-78"/>
                <a:ea typeface="Calibri" panose="020F0502020204030204" pitchFamily="34" charset="0"/>
                <a:cs typeface="B Nazanin" panose="00000400000000000000" pitchFamily="2" charset="-78"/>
              </a:rPr>
              <a:t>سایر فعالیت ها به دو گروه تقسیم می شوند: فعالیت هایی که بهتر است انجام شوند و فعالیت هایی که اگر انجام نشوند مشکلی بوجود نمی آید. فعالیت هایی که بهتر است انجام شوند در رتبه دوم اهمیت قرار می گیرند. </a:t>
            </a:r>
            <a:endParaRPr kumimoji="0" lang="en-US" sz="2700" b="0" i="0" u="none" strike="noStrike" kern="1200" cap="none" spc="0" normalizeH="0" baseline="0" noProof="0" dirty="0">
              <a:ln>
                <a:noFill/>
              </a:ln>
              <a:solidFill>
                <a:prstClr val="black"/>
              </a:solidFill>
              <a:effectLst/>
              <a:uLnTx/>
              <a:uFillTx/>
              <a:latin typeface="Lucida Sans Unicode"/>
              <a:ea typeface="+mn-ea"/>
              <a:cs typeface="B Yagut" pitchFamily="2" charset="-78"/>
            </a:endParaRPr>
          </a:p>
          <a:p>
            <a:pPr marL="365125" marR="0" lvl="0" indent="-255588" algn="r" defTabSz="914400" rtl="1" eaLnBrk="0" fontAlgn="base" latinLnBrk="0" hangingPunct="0">
              <a:lnSpc>
                <a:spcPct val="100000"/>
              </a:lnSpc>
              <a:spcBef>
                <a:spcPts val="400"/>
              </a:spcBef>
              <a:spcAft>
                <a:spcPct val="0"/>
              </a:spcAft>
              <a:buClr>
                <a:srgbClr val="72A376"/>
              </a:buClr>
              <a:buSzPct val="68000"/>
              <a:buFont typeface="Wingdings 3" pitchFamily="18" charset="2"/>
              <a:buChar char=""/>
              <a:tabLst/>
              <a:defRPr/>
            </a:pPr>
            <a:r>
              <a:rPr kumimoji="0" lang="fa-IR" sz="2800" b="0" i="0" u="none" strike="noStrike" kern="1200" cap="none" spc="0" normalizeH="0" baseline="0" noProof="0" dirty="0">
                <a:ln>
                  <a:noFill/>
                </a:ln>
                <a:solidFill>
                  <a:prstClr val="black"/>
                </a:solidFill>
                <a:effectLst/>
                <a:uLnTx/>
                <a:uFillTx/>
                <a:latin typeface="Dubai" panose="020B0503030403030204" pitchFamily="34" charset="-78"/>
                <a:ea typeface="Calibri" panose="020F0502020204030204" pitchFamily="34" charset="0"/>
                <a:cs typeface="B Nazanin" panose="00000400000000000000" pitchFamily="2" charset="-78"/>
              </a:rPr>
              <a:t> افراد می توانند قعالیت های غیرضروری را در صورتی که فرصت داشتند انجام دهند. </a:t>
            </a:r>
            <a:endParaRPr kumimoji="0" lang="fa-IR" sz="2700" b="0" i="0" u="none" strike="noStrike" kern="1200" cap="none" spc="0" normalizeH="0" baseline="0" noProof="0" dirty="0">
              <a:ln>
                <a:noFill/>
              </a:ln>
              <a:solidFill>
                <a:prstClr val="black"/>
              </a:solidFill>
              <a:effectLst/>
              <a:uLnTx/>
              <a:uFillTx/>
              <a:latin typeface="Lucida Sans Unicode"/>
              <a:ea typeface="+mn-ea"/>
              <a:cs typeface="B Yagut" pitchFamily="2" charset="-78"/>
            </a:endParaRPr>
          </a:p>
          <a:p>
            <a:endParaRPr lang="fa-IR" dirty="0"/>
          </a:p>
        </p:txBody>
      </p:sp>
      <p:sp>
        <p:nvSpPr>
          <p:cNvPr id="3" name="Title 2">
            <a:extLst>
              <a:ext uri="{FF2B5EF4-FFF2-40B4-BE49-F238E27FC236}">
                <a16:creationId xmlns:a16="http://schemas.microsoft.com/office/drawing/2014/main" xmlns="" id="{1EC32D69-16C8-404F-8329-92D8B0B38048}"/>
              </a:ext>
            </a:extLst>
          </p:cNvPr>
          <p:cNvSpPr>
            <a:spLocks noGrp="1"/>
          </p:cNvSpPr>
          <p:nvPr>
            <p:ph type="title"/>
          </p:nvPr>
        </p:nvSpPr>
        <p:spPr/>
        <p:txBody>
          <a:bodyPr/>
          <a:lstStyle/>
          <a:p>
            <a:r>
              <a:rPr kumimoji="0" lang="fa-IR" sz="2400" b="1" i="0" u="none" strike="noStrike" kern="1200" cap="none" spc="0" normalizeH="0" baseline="0" noProof="0" dirty="0">
                <a:ln>
                  <a:noFill/>
                </a:ln>
                <a:solidFill>
                  <a:srgbClr val="676A55"/>
                </a:solidFill>
                <a:effectLst/>
                <a:uLnTx/>
                <a:uFillTx/>
                <a:latin typeface="Calibri Light" panose="020F0302020204030204" pitchFamily="34" charset="0"/>
                <a:ea typeface="Calibri" panose="020F0502020204030204" pitchFamily="34" charset="0"/>
                <a:cs typeface="B Nazanin" panose="00000400000000000000" pitchFamily="2" charset="-78"/>
              </a:rPr>
              <a:t>گام ششم – تهیه فهرستی از برنامه‌های روزانه تهیه کند و اولویت بندی آن‌ها</a:t>
            </a:r>
            <a:endParaRPr lang="fa-IR" dirty="0"/>
          </a:p>
        </p:txBody>
      </p:sp>
      <p:sp>
        <p:nvSpPr>
          <p:cNvPr id="4" name="Footer Placeholder 3">
            <a:extLst>
              <a:ext uri="{FF2B5EF4-FFF2-40B4-BE49-F238E27FC236}">
                <a16:creationId xmlns:a16="http://schemas.microsoft.com/office/drawing/2014/main" xmlns="" id="{87225A13-1DBE-44C2-A935-F45671F48927}"/>
              </a:ext>
            </a:extLst>
          </p:cNvPr>
          <p:cNvSpPr>
            <a:spLocks noGrp="1"/>
          </p:cNvSpPr>
          <p:nvPr>
            <p:ph type="ftr" sz="quarter" idx="11"/>
          </p:nvPr>
        </p:nvSpPr>
        <p:spPr/>
        <p:txBody>
          <a:bodyPr/>
          <a:lstStyle/>
          <a:p>
            <a:pPr>
              <a:defRPr/>
            </a:pPr>
            <a:endParaRPr lang="fa-IR"/>
          </a:p>
        </p:txBody>
      </p:sp>
      <p:sp>
        <p:nvSpPr>
          <p:cNvPr id="5" name="Slide Number Placeholder 4">
            <a:extLst>
              <a:ext uri="{FF2B5EF4-FFF2-40B4-BE49-F238E27FC236}">
                <a16:creationId xmlns:a16="http://schemas.microsoft.com/office/drawing/2014/main" xmlns="" id="{0F4928DE-8E15-4A96-B920-10725B54C15F}"/>
              </a:ext>
            </a:extLst>
          </p:cNvPr>
          <p:cNvSpPr>
            <a:spLocks noGrp="1"/>
          </p:cNvSpPr>
          <p:nvPr>
            <p:ph type="sldNum" sz="quarter" idx="12"/>
          </p:nvPr>
        </p:nvSpPr>
        <p:spPr/>
        <p:txBody>
          <a:bodyPr/>
          <a:lstStyle/>
          <a:p>
            <a:pPr>
              <a:defRPr/>
            </a:pPr>
            <a:fld id="{97D6F6D3-CA4F-4F26-90E8-638A84550378}" type="slidenum">
              <a:rPr lang="fa-IR" altLang="en-US" smtClean="0"/>
              <a:pPr>
                <a:defRPr/>
              </a:pPr>
              <a:t>20</a:t>
            </a:fld>
            <a:endParaRPr lang="fa-IR" altLang="en-US"/>
          </a:p>
        </p:txBody>
      </p:sp>
    </p:spTree>
    <p:extLst>
      <p:ext uri="{BB962C8B-B14F-4D97-AF65-F5344CB8AC3E}">
        <p14:creationId xmlns:p14="http://schemas.microsoft.com/office/powerpoint/2010/main" val="58324165"/>
      </p:ext>
    </p:extLst>
  </p:cSld>
  <p:clrMapOvr>
    <a:masterClrMapping/>
  </p:clrMapOvr>
  <mc:AlternateContent xmlns:mc="http://schemas.openxmlformats.org/markup-compatibility/2006" xmlns:p14="http://schemas.microsoft.com/office/powerpoint/2010/main">
    <mc:Choice Requires="p14">
      <p:transition spd="slow" p14:dur="2000">
        <p14:reveal thruBlk="1" dir="r"/>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52736"/>
            <a:ext cx="8229600" cy="4954364"/>
          </a:xfrm>
        </p:spPr>
        <p:txBody>
          <a:bodyPr/>
          <a:lstStyle/>
          <a:p>
            <a:r>
              <a:rPr lang="fa-IR" sz="2400" dirty="0">
                <a:cs typeface="B Nazanin" panose="00000400000000000000" pitchFamily="2" charset="-78"/>
              </a:rPr>
              <a:t>در وضعیت راحتی روی زمین یا صندلی بنشینید.</a:t>
            </a:r>
          </a:p>
          <a:p>
            <a:r>
              <a:rPr lang="en-US" sz="2400" dirty="0">
                <a:cs typeface="B Nazanin" panose="00000400000000000000" pitchFamily="2" charset="-78"/>
              </a:rPr>
              <a:t>ii.	</a:t>
            </a:r>
            <a:r>
              <a:rPr lang="fa-IR" sz="2400" dirty="0">
                <a:cs typeface="B Nazanin" panose="00000400000000000000" pitchFamily="2" charset="-78"/>
              </a:rPr>
              <a:t>کیف پول، کمربند یا سایر وسایل (تلفن‌ها) را از روی پیراهن، شلوار یا لباس خود خارج کنید.</a:t>
            </a:r>
          </a:p>
          <a:p>
            <a:r>
              <a:rPr lang="en-US" sz="2400" dirty="0">
                <a:cs typeface="B Nazanin" panose="00000400000000000000" pitchFamily="2" charset="-78"/>
              </a:rPr>
              <a:t>iii.	 </a:t>
            </a:r>
            <a:r>
              <a:rPr lang="fa-IR" sz="2400" dirty="0">
                <a:cs typeface="B Nazanin" panose="00000400000000000000" pitchFamily="2" charset="-78"/>
              </a:rPr>
              <a:t>شانه‌ها را شل کنید.</a:t>
            </a:r>
          </a:p>
          <a:p>
            <a:r>
              <a:rPr lang="en-US" sz="2400" dirty="0">
                <a:cs typeface="B Nazanin" panose="00000400000000000000" pitchFamily="2" charset="-78"/>
              </a:rPr>
              <a:t>iv.	</a:t>
            </a:r>
            <a:r>
              <a:rPr lang="fa-IR" sz="2400" dirty="0">
                <a:cs typeface="B Nazanin" panose="00000400000000000000" pitchFamily="2" charset="-78"/>
              </a:rPr>
              <a:t>دستان خود را روی شکم خود قرار دهید. </a:t>
            </a:r>
          </a:p>
          <a:p>
            <a:r>
              <a:rPr lang="en-US" sz="2400" dirty="0">
                <a:cs typeface="B Nazanin" panose="00000400000000000000" pitchFamily="2" charset="-78"/>
              </a:rPr>
              <a:t>v.	 </a:t>
            </a:r>
            <a:r>
              <a:rPr lang="fa-IR" sz="2400" dirty="0">
                <a:cs typeface="B Nazanin" panose="00000400000000000000" pitchFamily="2" charset="-78"/>
              </a:rPr>
              <a:t>اکنون چشمان خود را ببندید.</a:t>
            </a:r>
          </a:p>
          <a:p>
            <a:r>
              <a:rPr lang="en-US" sz="2400" dirty="0">
                <a:cs typeface="B Nazanin" panose="00000400000000000000" pitchFamily="2" charset="-78"/>
              </a:rPr>
              <a:t>vi.	 </a:t>
            </a:r>
            <a:r>
              <a:rPr lang="fa-IR" sz="2400" dirty="0">
                <a:cs typeface="B Nazanin" panose="00000400000000000000" pitchFamily="2" charset="-78"/>
              </a:rPr>
              <a:t>یک نفس طولانی، عمیق و ملایم بکشید و این نفس طولانی و عمیق را به شکم بفرستید، بنابراین معده شما منبسط می‌شود (شانه‌ها را آرام نگه دارید) .</a:t>
            </a:r>
          </a:p>
          <a:p>
            <a:r>
              <a:rPr lang="en-US" sz="2400" dirty="0">
                <a:cs typeface="B Nazanin" panose="00000400000000000000" pitchFamily="2" charset="-78"/>
              </a:rPr>
              <a:t>vii.	 </a:t>
            </a:r>
            <a:r>
              <a:rPr lang="fa-IR" sz="2400" dirty="0">
                <a:cs typeface="B Nazanin" panose="00000400000000000000" pitchFamily="2" charset="-78"/>
              </a:rPr>
              <a:t>بازدم را انجام دهید یا به آرامی نفس بکشید. اکنون می‌توانید احساس کنید که وقتی نفس از بدن خارج می‌شود، شکم به طور طبیعی به سمت داخل کشیده می‌شود.</a:t>
            </a:r>
          </a:p>
          <a:p>
            <a:r>
              <a:rPr lang="en-US" sz="2400" dirty="0">
                <a:cs typeface="B Nazanin" panose="00000400000000000000" pitchFamily="2" charset="-78"/>
              </a:rPr>
              <a:t>viii.	 </a:t>
            </a:r>
            <a:r>
              <a:rPr lang="fa-IR" sz="2400" dirty="0">
                <a:cs typeface="B Nazanin" panose="00000400000000000000" pitchFamily="2" charset="-78"/>
              </a:rPr>
              <a:t>این تنفس شکمی را حداقل 10 بار انجام دهید (دم و بازدم را به آرامی انجام دهید).</a:t>
            </a:r>
          </a:p>
          <a:p>
            <a:endParaRPr lang="en-US" sz="2400" dirty="0">
              <a:cs typeface="B Nazanin" panose="00000400000000000000" pitchFamily="2" charset="-78"/>
            </a:endParaRPr>
          </a:p>
        </p:txBody>
      </p:sp>
      <p:sp>
        <p:nvSpPr>
          <p:cNvPr id="3" name="Title 2"/>
          <p:cNvSpPr>
            <a:spLocks noGrp="1"/>
          </p:cNvSpPr>
          <p:nvPr>
            <p:ph type="title"/>
          </p:nvPr>
        </p:nvSpPr>
        <p:spPr/>
        <p:txBody>
          <a:bodyPr>
            <a:normAutofit fontScale="90000"/>
          </a:bodyPr>
          <a:lstStyle/>
          <a:p>
            <a:r>
              <a:rPr lang="fa-IR" sz="3600" dirty="0"/>
              <a:t>گام هفتم – تمرین روش‌های آرام سازی</a:t>
            </a:r>
            <a:r>
              <a:rPr lang="en-US" dirty="0"/>
              <a:t/>
            </a:r>
            <a:br>
              <a:rPr lang="en-US" dirty="0"/>
            </a:br>
            <a:endParaRPr lang="en-US" dirty="0"/>
          </a:p>
        </p:txBody>
      </p:sp>
      <p:sp>
        <p:nvSpPr>
          <p:cNvPr id="5" name="Slide Number Placeholder 4"/>
          <p:cNvSpPr>
            <a:spLocks noGrp="1"/>
          </p:cNvSpPr>
          <p:nvPr>
            <p:ph type="sldNum" sz="quarter" idx="12"/>
          </p:nvPr>
        </p:nvSpPr>
        <p:spPr/>
        <p:txBody>
          <a:bodyPr/>
          <a:lstStyle/>
          <a:p>
            <a:pPr>
              <a:defRPr/>
            </a:pPr>
            <a:fld id="{97D6F6D3-CA4F-4F26-90E8-638A84550378}" type="slidenum">
              <a:rPr lang="fa-IR" altLang="en-US" smtClean="0"/>
              <a:pPr>
                <a:defRPr/>
              </a:pPr>
              <a:t>21</a:t>
            </a:fld>
            <a:endParaRPr lang="fa-IR" altLang="en-US"/>
          </a:p>
        </p:txBody>
      </p:sp>
    </p:spTree>
    <p:extLst>
      <p:ext uri="{BB962C8B-B14F-4D97-AF65-F5344CB8AC3E}">
        <p14:creationId xmlns:p14="http://schemas.microsoft.com/office/powerpoint/2010/main" val="1847937405"/>
      </p:ext>
    </p:extLst>
  </p:cSld>
  <p:clrMapOvr>
    <a:masterClrMapping/>
  </p:clrMapOvr>
  <mc:AlternateContent xmlns:mc="http://schemas.openxmlformats.org/markup-compatibility/2006" xmlns:p14="http://schemas.microsoft.com/office/powerpoint/2010/main">
    <mc:Choice Requires="p14">
      <p:transition spd="slow" p14:dur="2000">
        <p14:reveal thruBlk="1" dir="r"/>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2780928"/>
            <a:ext cx="7772400" cy="1829761"/>
          </a:xfrm>
        </p:spPr>
        <p:txBody>
          <a:bodyPr>
            <a:normAutofit fontScale="90000"/>
          </a:bodyPr>
          <a:lstStyle/>
          <a:p>
            <a:r>
              <a:rPr lang="fa-IR" dirty="0"/>
              <a:t>در پایان جلسه از فرد بهبودیافته بخواهید به صورت روزانه تمرینات آرام سازی را انجام دهد. </a:t>
            </a:r>
            <a:endParaRPr lang="en-US" dirty="0"/>
          </a:p>
        </p:txBody>
      </p:sp>
    </p:spTree>
    <p:extLst>
      <p:ext uri="{BB962C8B-B14F-4D97-AF65-F5344CB8AC3E}">
        <p14:creationId xmlns:p14="http://schemas.microsoft.com/office/powerpoint/2010/main" val="2280768610"/>
      </p:ext>
    </p:extLst>
  </p:cSld>
  <p:clrMapOvr>
    <a:masterClrMapping/>
  </p:clrMapOvr>
  <mc:AlternateContent xmlns:mc="http://schemas.openxmlformats.org/markup-compatibility/2006" xmlns:p14="http://schemas.microsoft.com/office/powerpoint/2010/main">
    <mc:Choice Requires="p14">
      <p:transition spd="slow" p14:dur="2000">
        <p14:reveal thruBlk="1" dir="r"/>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defRPr/>
            </a:pPr>
            <a:fld id="{97D6F6D3-CA4F-4F26-90E8-638A84550378}" type="slidenum">
              <a:rPr lang="fa-IR" altLang="en-US" smtClean="0"/>
              <a:pPr>
                <a:defRPr/>
              </a:pPr>
              <a:t>23</a:t>
            </a:fld>
            <a:endParaRPr lang="fa-IR" altLang="en-US"/>
          </a:p>
        </p:txBody>
      </p:sp>
      <p:pic>
        <p:nvPicPr>
          <p:cNvPr id="11" name="Content Placeholder 10"/>
          <p:cNvPicPr>
            <a:picLocks noGrp="1" noChangeAspect="1"/>
          </p:cNvPicPr>
          <p:nvPr>
            <p:ph idx="1"/>
          </p:nvPr>
        </p:nvPicPr>
        <p:blipFill>
          <a:blip r:embed="rId3"/>
          <a:stretch>
            <a:fillRect/>
          </a:stretch>
        </p:blipFill>
        <p:spPr>
          <a:xfrm>
            <a:off x="1403648" y="1052736"/>
            <a:ext cx="6624736" cy="4176464"/>
          </a:xfrm>
          <a:prstGeom prst="rect">
            <a:avLst/>
          </a:prstGeom>
        </p:spPr>
      </p:pic>
    </p:spTree>
    <p:extLst>
      <p:ext uri="{BB962C8B-B14F-4D97-AF65-F5344CB8AC3E}">
        <p14:creationId xmlns:p14="http://schemas.microsoft.com/office/powerpoint/2010/main" val="255267755"/>
      </p:ext>
    </p:extLst>
  </p:cSld>
  <p:clrMapOvr>
    <a:masterClrMapping/>
  </p:clrMapOvr>
  <mc:AlternateContent xmlns:mc="http://schemas.openxmlformats.org/markup-compatibility/2006" xmlns:p14="http://schemas.microsoft.com/office/powerpoint/2010/main">
    <mc:Choice Requires="p14">
      <p:transition spd="slow" p14:dur="2000">
        <p14:reveal thruBlk="1"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3701464867"/>
              </p:ext>
            </p:extLst>
          </p:nvPr>
        </p:nvGraphicFramePr>
        <p:xfrm>
          <a:off x="457200" y="1481138"/>
          <a:ext cx="8229602" cy="494284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xmlns="" val="20000"/>
                    </a:ext>
                  </a:extLst>
                </a:gridCol>
                <a:gridCol w="2849488">
                  <a:extLst>
                    <a:ext uri="{9D8B030D-6E8A-4147-A177-3AD203B41FA5}">
                      <a16:colId xmlns:a16="http://schemas.microsoft.com/office/drawing/2014/main" xmlns="" val="20001"/>
                    </a:ext>
                  </a:extLst>
                </a:gridCol>
                <a:gridCol w="2808313">
                  <a:extLst>
                    <a:ext uri="{9D8B030D-6E8A-4147-A177-3AD203B41FA5}">
                      <a16:colId xmlns:a16="http://schemas.microsoft.com/office/drawing/2014/main" xmlns="" val="20002"/>
                    </a:ext>
                  </a:extLst>
                </a:gridCol>
                <a:gridCol w="514401">
                  <a:extLst>
                    <a:ext uri="{9D8B030D-6E8A-4147-A177-3AD203B41FA5}">
                      <a16:colId xmlns:a16="http://schemas.microsoft.com/office/drawing/2014/main" xmlns="" val="20003"/>
                    </a:ext>
                  </a:extLst>
                </a:gridCol>
              </a:tblGrid>
              <a:tr h="370840">
                <a:tc>
                  <a:txBody>
                    <a:bodyPr/>
                    <a:lstStyle/>
                    <a:p>
                      <a:pPr marL="0" marR="0" algn="ctr" rtl="1">
                        <a:lnSpc>
                          <a:spcPct val="150000"/>
                        </a:lnSpc>
                        <a:spcBef>
                          <a:spcPts val="0"/>
                        </a:spcBef>
                        <a:spcAft>
                          <a:spcPts val="0"/>
                        </a:spcAft>
                        <a:tabLst>
                          <a:tab pos="4110990" algn="l"/>
                        </a:tabLst>
                      </a:pPr>
                      <a:r>
                        <a:rPr lang="fa-IR" sz="1200" dirty="0">
                          <a:solidFill>
                            <a:srgbClr val="212529"/>
                          </a:solidFill>
                          <a:effectLst/>
                          <a:latin typeface="Dubai"/>
                          <a:ea typeface="Meiryo" panose="020B0604030504040204" pitchFamily="34" charset="-128"/>
                          <a:cs typeface="B Titr" panose="00000700000000000000" pitchFamily="2" charset="-78"/>
                        </a:rPr>
                        <a:t>زمان</a:t>
                      </a:r>
                      <a:endParaRPr lang="en-US" sz="900" dirty="0">
                        <a:effectLst/>
                        <a:latin typeface="Century Gothic" panose="020B0502020202020204" pitchFamily="34" charset="0"/>
                        <a:ea typeface="Meiryo" panose="020B0604030504040204" pitchFamily="34" charset="-128"/>
                        <a:cs typeface="B Titr" panose="00000700000000000000" pitchFamily="2" charset="-78"/>
                      </a:endParaRPr>
                    </a:p>
                  </a:txBody>
                  <a:tcPr marL="68580" marR="68580" marT="0" marB="0"/>
                </a:tc>
                <a:tc>
                  <a:txBody>
                    <a:bodyPr/>
                    <a:lstStyle/>
                    <a:p>
                      <a:pPr marL="0" marR="0" algn="ctr" rtl="1">
                        <a:lnSpc>
                          <a:spcPct val="150000"/>
                        </a:lnSpc>
                        <a:spcBef>
                          <a:spcPts val="0"/>
                        </a:spcBef>
                        <a:spcAft>
                          <a:spcPts val="0"/>
                        </a:spcAft>
                        <a:tabLst>
                          <a:tab pos="4110990" algn="l"/>
                        </a:tabLst>
                      </a:pPr>
                      <a:r>
                        <a:rPr lang="fa-IR" sz="1200" dirty="0">
                          <a:solidFill>
                            <a:srgbClr val="212529"/>
                          </a:solidFill>
                          <a:effectLst/>
                          <a:latin typeface="Dubai"/>
                          <a:ea typeface="Meiryo" panose="020B0604030504040204" pitchFamily="34" charset="-128"/>
                          <a:cs typeface="B Titr" panose="00000700000000000000" pitchFamily="2" charset="-78"/>
                        </a:rPr>
                        <a:t>روش</a:t>
                      </a:r>
                      <a:endParaRPr lang="en-US" sz="900" dirty="0">
                        <a:effectLst/>
                        <a:latin typeface="Century Gothic" panose="020B0502020202020204" pitchFamily="34" charset="0"/>
                        <a:ea typeface="Meiryo" panose="020B0604030504040204" pitchFamily="34" charset="-128"/>
                        <a:cs typeface="B Titr" panose="00000700000000000000" pitchFamily="2" charset="-78"/>
                      </a:endParaRPr>
                    </a:p>
                  </a:txBody>
                  <a:tcPr marL="68580" marR="68580" marT="0" marB="0"/>
                </a:tc>
                <a:tc>
                  <a:txBody>
                    <a:bodyPr/>
                    <a:lstStyle/>
                    <a:p>
                      <a:pPr marL="0" marR="0" algn="ctr" rtl="1">
                        <a:lnSpc>
                          <a:spcPct val="150000"/>
                        </a:lnSpc>
                        <a:spcBef>
                          <a:spcPts val="0"/>
                        </a:spcBef>
                        <a:spcAft>
                          <a:spcPts val="0"/>
                        </a:spcAft>
                        <a:tabLst>
                          <a:tab pos="4110990" algn="l"/>
                        </a:tabLst>
                      </a:pPr>
                      <a:r>
                        <a:rPr lang="fa-IR" sz="1200" dirty="0">
                          <a:solidFill>
                            <a:srgbClr val="212529"/>
                          </a:solidFill>
                          <a:effectLst/>
                          <a:latin typeface="Dubai"/>
                          <a:ea typeface="Meiryo" panose="020B0604030504040204" pitchFamily="34" charset="-128"/>
                          <a:cs typeface="B Titr" panose="00000700000000000000" pitchFamily="2" charset="-78"/>
                        </a:rPr>
                        <a:t>مطالب مورد نظر</a:t>
                      </a:r>
                      <a:endParaRPr lang="en-US" sz="900" dirty="0">
                        <a:effectLst/>
                        <a:latin typeface="Century Gothic" panose="020B0502020202020204" pitchFamily="34" charset="0"/>
                        <a:ea typeface="Meiryo" panose="020B0604030504040204" pitchFamily="34" charset="-128"/>
                        <a:cs typeface="B Titr" panose="00000700000000000000" pitchFamily="2" charset="-78"/>
                      </a:endParaRPr>
                    </a:p>
                  </a:txBody>
                  <a:tcPr marL="68580" marR="68580" marT="0" marB="0"/>
                </a:tc>
                <a:tc>
                  <a:txBody>
                    <a:bodyPr/>
                    <a:lstStyle/>
                    <a:p>
                      <a:pPr marL="0" marR="0" algn="ctr" rtl="1">
                        <a:lnSpc>
                          <a:spcPct val="150000"/>
                        </a:lnSpc>
                        <a:spcBef>
                          <a:spcPts val="0"/>
                        </a:spcBef>
                        <a:spcAft>
                          <a:spcPts val="0"/>
                        </a:spcAft>
                        <a:tabLst>
                          <a:tab pos="4110990" algn="l"/>
                        </a:tabLst>
                      </a:pPr>
                      <a:r>
                        <a:rPr lang="fa-IR" sz="1200" dirty="0">
                          <a:solidFill>
                            <a:srgbClr val="212529"/>
                          </a:solidFill>
                          <a:effectLst/>
                          <a:latin typeface="Dubai"/>
                          <a:ea typeface="Meiryo" panose="020B0604030504040204" pitchFamily="34" charset="-128"/>
                          <a:cs typeface="B Titr" panose="00000700000000000000" pitchFamily="2" charset="-78"/>
                        </a:rPr>
                        <a:t>ردیف</a:t>
                      </a:r>
                      <a:endParaRPr lang="en-US" sz="900" dirty="0">
                        <a:effectLst/>
                        <a:latin typeface="Century Gothic" panose="020B0502020202020204" pitchFamily="34" charset="0"/>
                        <a:ea typeface="Meiryo" panose="020B0604030504040204" pitchFamily="34" charset="-128"/>
                        <a:cs typeface="B Titr" panose="00000700000000000000" pitchFamily="2" charset="-78"/>
                      </a:endParaRPr>
                    </a:p>
                  </a:txBody>
                  <a:tcPr marL="68580" marR="68580" marT="0" marB="0"/>
                </a:tc>
                <a:extLst>
                  <a:ext uri="{0D108BD9-81ED-4DB2-BD59-A6C34878D82A}">
                    <a16:rowId xmlns:a16="http://schemas.microsoft.com/office/drawing/2014/main" xmlns="" val="10000"/>
                  </a:ext>
                </a:extLst>
              </a:tr>
              <a:tr h="370840">
                <a:tc>
                  <a:txBody>
                    <a:bodyPr/>
                    <a:lstStyle/>
                    <a:p>
                      <a:pPr marL="0" marR="0" algn="ctr" rtl="1">
                        <a:lnSpc>
                          <a:spcPct val="150000"/>
                        </a:lnSpc>
                        <a:spcBef>
                          <a:spcPts val="0"/>
                        </a:spcBef>
                        <a:spcAft>
                          <a:spcPts val="0"/>
                        </a:spcAft>
                        <a:tabLst>
                          <a:tab pos="4110990" algn="l"/>
                        </a:tabLst>
                      </a:pPr>
                      <a:endParaRPr lang="en-US" sz="2000" dirty="0">
                        <a:effectLst/>
                        <a:latin typeface="Century Gothic" panose="020B0502020202020204" pitchFamily="34" charset="0"/>
                        <a:ea typeface="Meiryo" panose="020B0604030504040204" pitchFamily="34" charset="-128"/>
                        <a:cs typeface="Arial" panose="020B0604020202020204" pitchFamily="34" charset="0"/>
                      </a:endParaRPr>
                    </a:p>
                  </a:txBody>
                  <a:tcPr marL="68580" marR="68580" marT="0" marB="0"/>
                </a:tc>
                <a:tc>
                  <a:txBody>
                    <a:bodyPr/>
                    <a:lstStyle/>
                    <a:p>
                      <a:pPr marL="0" marR="0" algn="ctr" rtl="1">
                        <a:lnSpc>
                          <a:spcPct val="150000"/>
                        </a:lnSpc>
                        <a:spcBef>
                          <a:spcPts val="0"/>
                        </a:spcBef>
                        <a:spcAft>
                          <a:spcPts val="0"/>
                        </a:spcAft>
                        <a:tabLst>
                          <a:tab pos="4110990" algn="l"/>
                        </a:tabLst>
                      </a:pPr>
                      <a:endParaRPr lang="en-US" sz="2000" dirty="0">
                        <a:effectLst/>
                        <a:latin typeface="Century Gothic" panose="020B0502020202020204" pitchFamily="34" charset="0"/>
                        <a:ea typeface="Meiryo" panose="020B0604030504040204" pitchFamily="34" charset="-128"/>
                        <a:cs typeface="Arial" panose="020B0604020202020204" pitchFamily="34" charset="0"/>
                      </a:endParaRPr>
                    </a:p>
                  </a:txBody>
                  <a:tcPr marL="68580" marR="68580" marT="0" marB="0"/>
                </a:tc>
                <a:tc>
                  <a:txBody>
                    <a:bodyPr/>
                    <a:lstStyle/>
                    <a:p>
                      <a:pPr marL="0" marR="0" algn="ctr" rtl="1">
                        <a:lnSpc>
                          <a:spcPct val="150000"/>
                        </a:lnSpc>
                        <a:spcBef>
                          <a:spcPts val="0"/>
                        </a:spcBef>
                        <a:spcAft>
                          <a:spcPts val="0"/>
                        </a:spcAft>
                        <a:tabLst>
                          <a:tab pos="4110990" algn="l"/>
                        </a:tabLst>
                      </a:pPr>
                      <a:endParaRPr lang="en-US" sz="2000" dirty="0">
                        <a:effectLst/>
                        <a:latin typeface="Century Gothic" panose="020B0502020202020204" pitchFamily="34" charset="0"/>
                        <a:ea typeface="Meiryo" panose="020B0604030504040204" pitchFamily="34" charset="-128"/>
                        <a:cs typeface="Arial" panose="020B0604020202020204" pitchFamily="34" charset="0"/>
                      </a:endParaRPr>
                    </a:p>
                  </a:txBody>
                  <a:tcPr marL="68580" marR="68580" marT="0" marB="0"/>
                </a:tc>
                <a:tc>
                  <a:txBody>
                    <a:bodyPr/>
                    <a:lstStyle/>
                    <a:p>
                      <a:pPr marL="0" marR="0" algn="ctr" rtl="1">
                        <a:lnSpc>
                          <a:spcPct val="150000"/>
                        </a:lnSpc>
                        <a:spcBef>
                          <a:spcPts val="0"/>
                        </a:spcBef>
                        <a:spcAft>
                          <a:spcPts val="0"/>
                        </a:spcAft>
                        <a:tabLst>
                          <a:tab pos="4110990" algn="l"/>
                        </a:tabLst>
                      </a:pPr>
                      <a:endParaRPr lang="en-US" sz="2000" dirty="0">
                        <a:effectLst/>
                        <a:latin typeface="Century Gothic" panose="020B0502020202020204" pitchFamily="34" charset="0"/>
                        <a:ea typeface="Meiryo" panose="020B0604030504040204" pitchFamily="34" charset="-128"/>
                        <a:cs typeface="Arial" panose="020B0604020202020204" pitchFamily="34" charset="0"/>
                      </a:endParaRPr>
                    </a:p>
                  </a:txBody>
                  <a:tcPr marL="68580" marR="68580" marT="0" marB="0"/>
                </a:tc>
                <a:extLst>
                  <a:ext uri="{0D108BD9-81ED-4DB2-BD59-A6C34878D82A}">
                    <a16:rowId xmlns:a16="http://schemas.microsoft.com/office/drawing/2014/main" xmlns="" val="10001"/>
                  </a:ext>
                </a:extLst>
              </a:tr>
              <a:tr h="370840">
                <a:tc>
                  <a:txBody>
                    <a:bodyPr/>
                    <a:lstStyle/>
                    <a:p>
                      <a:pPr marL="0" marR="0" algn="ctr" rtl="1">
                        <a:lnSpc>
                          <a:spcPct val="150000"/>
                        </a:lnSpc>
                        <a:spcBef>
                          <a:spcPts val="0"/>
                        </a:spcBef>
                        <a:spcAft>
                          <a:spcPts val="0"/>
                        </a:spcAft>
                        <a:tabLst>
                          <a:tab pos="4110990" algn="l"/>
                        </a:tabLst>
                      </a:pPr>
                      <a:r>
                        <a:rPr lang="fa-IR" sz="2000" dirty="0">
                          <a:solidFill>
                            <a:srgbClr val="212529"/>
                          </a:solidFill>
                          <a:effectLst/>
                          <a:latin typeface="Dubai"/>
                          <a:ea typeface="Meiryo" panose="020B0604030504040204" pitchFamily="34" charset="-128"/>
                          <a:cs typeface="B Nazanin" panose="00000400000000000000" pitchFamily="2" charset="-78"/>
                        </a:rPr>
                        <a:t>15دقیقه</a:t>
                      </a:r>
                    </a:p>
                  </a:txBody>
                  <a:tcPr marL="68580" marR="68580" marT="0" marB="0"/>
                </a:tc>
                <a:tc>
                  <a:txBody>
                    <a:bodyPr/>
                    <a:lstStyle/>
                    <a:p>
                      <a:pPr marL="0" marR="0" algn="ctr" rtl="1">
                        <a:lnSpc>
                          <a:spcPct val="150000"/>
                        </a:lnSpc>
                        <a:spcBef>
                          <a:spcPts val="0"/>
                        </a:spcBef>
                        <a:spcAft>
                          <a:spcPts val="0"/>
                        </a:spcAft>
                        <a:tabLst>
                          <a:tab pos="4110990" algn="l"/>
                        </a:tabLst>
                      </a:pPr>
                      <a:r>
                        <a:rPr lang="fa-IR" sz="2000" dirty="0">
                          <a:solidFill>
                            <a:srgbClr val="212529"/>
                          </a:solidFill>
                          <a:effectLst/>
                          <a:latin typeface="Dubai"/>
                          <a:ea typeface="Meiryo" panose="020B0604030504040204" pitchFamily="34" charset="-128"/>
                          <a:cs typeface="B Nazanin" panose="00000400000000000000" pitchFamily="2" charset="-78"/>
                        </a:rPr>
                        <a:t>پرسش و پاسخ</a:t>
                      </a:r>
                    </a:p>
                  </a:txBody>
                  <a:tcPr marL="68580" marR="68580" marT="0" marB="0"/>
                </a:tc>
                <a:tc>
                  <a:txBody>
                    <a:bodyPr/>
                    <a:lstStyle/>
                    <a:p>
                      <a:pPr marL="0" marR="0" algn="ctr" rtl="1">
                        <a:lnSpc>
                          <a:spcPct val="150000"/>
                        </a:lnSpc>
                        <a:spcBef>
                          <a:spcPts val="0"/>
                        </a:spcBef>
                        <a:spcAft>
                          <a:spcPts val="0"/>
                        </a:spcAft>
                        <a:tabLst>
                          <a:tab pos="4110990" algn="l"/>
                        </a:tabLst>
                      </a:pPr>
                      <a:r>
                        <a:rPr lang="fa-IR" sz="2000" dirty="0">
                          <a:solidFill>
                            <a:srgbClr val="212529"/>
                          </a:solidFill>
                          <a:effectLst/>
                          <a:latin typeface="Dubai"/>
                          <a:ea typeface="Meiryo" panose="020B0604030504040204" pitchFamily="34" charset="-128"/>
                          <a:cs typeface="B Nazanin" panose="00000400000000000000" pitchFamily="2" charset="-78"/>
                        </a:rPr>
                        <a:t>ارزیابی و مدیریت میزان پریشانی و اختلال عملکرد فرد</a:t>
                      </a:r>
                    </a:p>
                  </a:txBody>
                  <a:tcPr marL="68580" marR="68580" marT="0" marB="0"/>
                </a:tc>
                <a:tc>
                  <a:txBody>
                    <a:bodyPr/>
                    <a:lstStyle/>
                    <a:p>
                      <a:pPr marL="0" marR="0" algn="ctr" rtl="1">
                        <a:lnSpc>
                          <a:spcPct val="150000"/>
                        </a:lnSpc>
                        <a:spcBef>
                          <a:spcPts val="0"/>
                        </a:spcBef>
                        <a:spcAft>
                          <a:spcPts val="0"/>
                        </a:spcAft>
                        <a:tabLst>
                          <a:tab pos="4110990" algn="l"/>
                        </a:tabLst>
                      </a:pPr>
                      <a:r>
                        <a:rPr lang="fa-IR" sz="2000" dirty="0">
                          <a:solidFill>
                            <a:srgbClr val="212529"/>
                          </a:solidFill>
                          <a:effectLst/>
                          <a:latin typeface="Dubai"/>
                          <a:ea typeface="Meiryo" panose="020B0604030504040204" pitchFamily="34" charset="-128"/>
                          <a:cs typeface="B Nazanin" panose="00000400000000000000" pitchFamily="2" charset="-78"/>
                        </a:rPr>
                        <a:t>1</a:t>
                      </a:r>
                      <a:endParaRPr lang="en-US" sz="2000" dirty="0">
                        <a:effectLst/>
                        <a:latin typeface="Century Gothic" panose="020B0502020202020204" pitchFamily="34" charset="0"/>
                        <a:ea typeface="Meiryo" panose="020B0604030504040204" pitchFamily="34" charset="-128"/>
                        <a:cs typeface="Arial" panose="020B0604020202020204" pitchFamily="34" charset="0"/>
                      </a:endParaRPr>
                    </a:p>
                  </a:txBody>
                  <a:tcPr marL="68580" marR="68580" marT="0" marB="0"/>
                </a:tc>
                <a:extLst>
                  <a:ext uri="{0D108BD9-81ED-4DB2-BD59-A6C34878D82A}">
                    <a16:rowId xmlns:a16="http://schemas.microsoft.com/office/drawing/2014/main" xmlns="" val="10002"/>
                  </a:ext>
                </a:extLst>
              </a:tr>
              <a:tr h="370840">
                <a:tc>
                  <a:txBody>
                    <a:bodyPr/>
                    <a:lstStyle/>
                    <a:p>
                      <a:pPr marL="0" marR="0" algn="ctr" rtl="1">
                        <a:lnSpc>
                          <a:spcPct val="150000"/>
                        </a:lnSpc>
                        <a:spcBef>
                          <a:spcPts val="0"/>
                        </a:spcBef>
                        <a:spcAft>
                          <a:spcPts val="0"/>
                        </a:spcAft>
                        <a:tabLst>
                          <a:tab pos="4110990" algn="l"/>
                        </a:tabLst>
                      </a:pPr>
                      <a:r>
                        <a:rPr lang="fa-IR" sz="2000" dirty="0">
                          <a:solidFill>
                            <a:srgbClr val="212529"/>
                          </a:solidFill>
                          <a:effectLst/>
                          <a:latin typeface="Dubai"/>
                          <a:ea typeface="Meiryo" panose="020B0604030504040204" pitchFamily="34" charset="-128"/>
                          <a:cs typeface="B Nazanin" panose="00000400000000000000" pitchFamily="2" charset="-78"/>
                        </a:rPr>
                        <a:t>20</a:t>
                      </a:r>
                      <a:r>
                        <a:rPr lang="fa-IR" sz="2000" baseline="0" dirty="0">
                          <a:solidFill>
                            <a:srgbClr val="212529"/>
                          </a:solidFill>
                          <a:effectLst/>
                          <a:latin typeface="Dubai"/>
                          <a:ea typeface="Meiryo" panose="020B0604030504040204" pitchFamily="34" charset="-128"/>
                          <a:cs typeface="B Nazanin" panose="00000400000000000000" pitchFamily="2" charset="-78"/>
                        </a:rPr>
                        <a:t> </a:t>
                      </a:r>
                      <a:r>
                        <a:rPr lang="fa-IR" sz="2000" dirty="0">
                          <a:solidFill>
                            <a:srgbClr val="212529"/>
                          </a:solidFill>
                          <a:effectLst/>
                          <a:latin typeface="Dubai"/>
                          <a:ea typeface="Meiryo" panose="020B0604030504040204" pitchFamily="34" charset="-128"/>
                          <a:cs typeface="B Nazanin" panose="00000400000000000000" pitchFamily="2" charset="-78"/>
                        </a:rPr>
                        <a:t>دقیقه</a:t>
                      </a:r>
                    </a:p>
                  </a:txBody>
                  <a:tcPr marL="68580" marR="68580" marT="0" marB="0"/>
                </a:tc>
                <a:tc>
                  <a:txBody>
                    <a:bodyPr/>
                    <a:lstStyle/>
                    <a:p>
                      <a:pPr marL="0" marR="0" algn="ctr" rtl="1">
                        <a:lnSpc>
                          <a:spcPct val="150000"/>
                        </a:lnSpc>
                        <a:spcBef>
                          <a:spcPts val="0"/>
                        </a:spcBef>
                        <a:spcAft>
                          <a:spcPts val="0"/>
                        </a:spcAft>
                        <a:tabLst>
                          <a:tab pos="4110990" algn="l"/>
                        </a:tabLst>
                      </a:pPr>
                      <a:r>
                        <a:rPr lang="fa-IR" sz="2000" dirty="0">
                          <a:solidFill>
                            <a:srgbClr val="212529"/>
                          </a:solidFill>
                          <a:effectLst/>
                          <a:latin typeface="Dubai"/>
                          <a:ea typeface="Meiryo" panose="020B0604030504040204" pitchFamily="34" charset="-128"/>
                          <a:cs typeface="B Nazanin" panose="00000400000000000000" pitchFamily="2" charset="-78"/>
                        </a:rPr>
                        <a:t>شناسایی</a:t>
                      </a:r>
                      <a:r>
                        <a:rPr lang="fa-IR" sz="2000" baseline="0" dirty="0">
                          <a:solidFill>
                            <a:srgbClr val="212529"/>
                          </a:solidFill>
                          <a:effectLst/>
                          <a:latin typeface="Dubai"/>
                          <a:ea typeface="Meiryo" panose="020B0604030504040204" pitchFamily="34" charset="-128"/>
                          <a:cs typeface="B Nazanin" panose="00000400000000000000" pitchFamily="2" charset="-78"/>
                        </a:rPr>
                        <a:t> منابع استرس</a:t>
                      </a:r>
                    </a:p>
                    <a:p>
                      <a:pPr marL="0" marR="0" algn="ctr" rtl="1">
                        <a:lnSpc>
                          <a:spcPct val="150000"/>
                        </a:lnSpc>
                        <a:spcBef>
                          <a:spcPts val="0"/>
                        </a:spcBef>
                        <a:spcAft>
                          <a:spcPts val="0"/>
                        </a:spcAft>
                        <a:tabLst>
                          <a:tab pos="4110990" algn="l"/>
                        </a:tabLst>
                      </a:pPr>
                      <a:r>
                        <a:rPr lang="fa-IR" sz="2000" baseline="0" dirty="0">
                          <a:solidFill>
                            <a:srgbClr val="212529"/>
                          </a:solidFill>
                          <a:effectLst/>
                          <a:latin typeface="Dubai"/>
                          <a:ea typeface="Meiryo" panose="020B0604030504040204" pitchFamily="34" charset="-128"/>
                          <a:cs typeface="B Nazanin" panose="00000400000000000000" pitchFamily="2" charset="-78"/>
                        </a:rPr>
                        <a:t>آشنایی با نشانه های استرس</a:t>
                      </a:r>
                    </a:p>
                    <a:p>
                      <a:pPr marL="0" marR="0" algn="ctr" rtl="1">
                        <a:lnSpc>
                          <a:spcPct val="150000"/>
                        </a:lnSpc>
                        <a:spcBef>
                          <a:spcPts val="0"/>
                        </a:spcBef>
                        <a:spcAft>
                          <a:spcPts val="0"/>
                        </a:spcAft>
                        <a:tabLst>
                          <a:tab pos="4110990" algn="l"/>
                        </a:tabLst>
                      </a:pPr>
                      <a:r>
                        <a:rPr lang="fa-IR" sz="2000" baseline="0" dirty="0">
                          <a:solidFill>
                            <a:srgbClr val="212529"/>
                          </a:solidFill>
                          <a:effectLst/>
                          <a:latin typeface="Dubai"/>
                          <a:ea typeface="Meiryo" panose="020B0604030504040204" pitchFamily="34" charset="-128"/>
                          <a:cs typeface="B Nazanin" panose="00000400000000000000" pitchFamily="2" charset="-78"/>
                        </a:rPr>
                        <a:t>شناسایی شیوه های مقابله</a:t>
                      </a:r>
                    </a:p>
                    <a:p>
                      <a:pPr marL="0" marR="0" algn="ctr" rtl="1">
                        <a:lnSpc>
                          <a:spcPct val="150000"/>
                        </a:lnSpc>
                        <a:spcBef>
                          <a:spcPts val="0"/>
                        </a:spcBef>
                        <a:spcAft>
                          <a:spcPts val="0"/>
                        </a:spcAft>
                        <a:tabLst>
                          <a:tab pos="4110990" algn="l"/>
                        </a:tabLst>
                      </a:pPr>
                      <a:r>
                        <a:rPr lang="fa-IR" sz="2000" baseline="0" dirty="0">
                          <a:solidFill>
                            <a:srgbClr val="212529"/>
                          </a:solidFill>
                          <a:effectLst/>
                          <a:latin typeface="Dubai"/>
                          <a:ea typeface="Meiryo" panose="020B0604030504040204" pitchFamily="34" charset="-128"/>
                          <a:cs typeface="B Nazanin" panose="00000400000000000000" pitchFamily="2" charset="-78"/>
                        </a:rPr>
                        <a:t>مدیریت نگرانی های مفید</a:t>
                      </a:r>
                    </a:p>
                    <a:p>
                      <a:pPr marL="0" marR="0" algn="ctr" rtl="1">
                        <a:lnSpc>
                          <a:spcPct val="150000"/>
                        </a:lnSpc>
                        <a:spcBef>
                          <a:spcPts val="0"/>
                        </a:spcBef>
                        <a:spcAft>
                          <a:spcPts val="0"/>
                        </a:spcAft>
                        <a:tabLst>
                          <a:tab pos="4110990" algn="l"/>
                        </a:tabLst>
                      </a:pPr>
                      <a:r>
                        <a:rPr lang="fa-IR" sz="2000" baseline="0" dirty="0">
                          <a:solidFill>
                            <a:srgbClr val="212529"/>
                          </a:solidFill>
                          <a:effectLst/>
                          <a:latin typeface="Dubai"/>
                          <a:ea typeface="Meiryo" panose="020B0604030504040204" pitchFamily="34" charset="-128"/>
                          <a:cs typeface="B Nazanin" panose="00000400000000000000" pitchFamily="2" charset="-78"/>
                        </a:rPr>
                        <a:t>مهارت نه گفتن و جرات ورزی</a:t>
                      </a:r>
                    </a:p>
                    <a:p>
                      <a:pPr marL="0" marR="0" algn="ctr" rtl="1">
                        <a:lnSpc>
                          <a:spcPct val="150000"/>
                        </a:lnSpc>
                        <a:spcBef>
                          <a:spcPts val="0"/>
                        </a:spcBef>
                        <a:spcAft>
                          <a:spcPts val="0"/>
                        </a:spcAft>
                        <a:tabLst>
                          <a:tab pos="4110990" algn="l"/>
                        </a:tabLst>
                      </a:pPr>
                      <a:r>
                        <a:rPr lang="fa-IR" sz="2000" baseline="0" dirty="0">
                          <a:solidFill>
                            <a:srgbClr val="212529"/>
                          </a:solidFill>
                          <a:effectLst/>
                          <a:latin typeface="Dubai"/>
                          <a:ea typeface="Meiryo" panose="020B0604030504040204" pitchFamily="34" charset="-128"/>
                          <a:cs typeface="B Nazanin" panose="00000400000000000000" pitchFamily="2" charset="-78"/>
                        </a:rPr>
                        <a:t>اولویت بندی فعالیت های روزمره</a:t>
                      </a:r>
                    </a:p>
                  </a:txBody>
                  <a:tcPr marL="68580" marR="68580" marT="0" marB="0"/>
                </a:tc>
                <a:tc>
                  <a:txBody>
                    <a:bodyPr/>
                    <a:lstStyle/>
                    <a:p>
                      <a:pPr marL="0" marR="0" algn="ctr" rtl="1">
                        <a:lnSpc>
                          <a:spcPct val="150000"/>
                        </a:lnSpc>
                        <a:spcBef>
                          <a:spcPts val="0"/>
                        </a:spcBef>
                        <a:spcAft>
                          <a:spcPts val="0"/>
                        </a:spcAft>
                        <a:tabLst>
                          <a:tab pos="4110990" algn="l"/>
                        </a:tabLst>
                      </a:pPr>
                      <a:r>
                        <a:rPr lang="fa-IR" sz="2000" dirty="0">
                          <a:solidFill>
                            <a:srgbClr val="212529"/>
                          </a:solidFill>
                          <a:effectLst/>
                          <a:latin typeface="Dubai"/>
                          <a:ea typeface="Meiryo" panose="020B0604030504040204" pitchFamily="34" charset="-128"/>
                          <a:cs typeface="B Nazanin" panose="00000400000000000000" pitchFamily="2" charset="-78"/>
                        </a:rPr>
                        <a:t>مدیریت استرس</a:t>
                      </a:r>
                    </a:p>
                  </a:txBody>
                  <a:tcPr marL="68580" marR="68580" marT="0" marB="0"/>
                </a:tc>
                <a:tc>
                  <a:txBody>
                    <a:bodyPr/>
                    <a:lstStyle/>
                    <a:p>
                      <a:pPr marL="0" marR="0" algn="ctr" rtl="1">
                        <a:lnSpc>
                          <a:spcPct val="150000"/>
                        </a:lnSpc>
                        <a:spcBef>
                          <a:spcPts val="0"/>
                        </a:spcBef>
                        <a:spcAft>
                          <a:spcPts val="0"/>
                        </a:spcAft>
                        <a:tabLst>
                          <a:tab pos="4110990" algn="l"/>
                        </a:tabLst>
                      </a:pPr>
                      <a:r>
                        <a:rPr lang="fa-IR" sz="2000" dirty="0">
                          <a:solidFill>
                            <a:srgbClr val="212529"/>
                          </a:solidFill>
                          <a:effectLst/>
                          <a:latin typeface="Dubai"/>
                          <a:ea typeface="Meiryo" panose="020B0604030504040204" pitchFamily="34" charset="-128"/>
                          <a:cs typeface="B Nazanin" panose="00000400000000000000" pitchFamily="2" charset="-78"/>
                        </a:rPr>
                        <a:t>2</a:t>
                      </a:r>
                      <a:endParaRPr lang="en-US" sz="2000" dirty="0">
                        <a:effectLst/>
                        <a:latin typeface="Century Gothic" panose="020B0502020202020204" pitchFamily="34" charset="0"/>
                        <a:ea typeface="Meiryo" panose="020B0604030504040204" pitchFamily="34" charset="-128"/>
                        <a:cs typeface="Arial" panose="020B0604020202020204" pitchFamily="34" charset="0"/>
                      </a:endParaRPr>
                    </a:p>
                  </a:txBody>
                  <a:tcPr marL="68580" marR="68580" marT="0" marB="0"/>
                </a:tc>
                <a:extLst>
                  <a:ext uri="{0D108BD9-81ED-4DB2-BD59-A6C34878D82A}">
                    <a16:rowId xmlns:a16="http://schemas.microsoft.com/office/drawing/2014/main" xmlns="" val="10003"/>
                  </a:ext>
                </a:extLst>
              </a:tr>
              <a:tr h="370840">
                <a:tc>
                  <a:txBody>
                    <a:bodyPr/>
                    <a:lstStyle/>
                    <a:p>
                      <a:pPr marL="0" marR="0" algn="ctr" rtl="1">
                        <a:lnSpc>
                          <a:spcPct val="150000"/>
                        </a:lnSpc>
                        <a:spcBef>
                          <a:spcPts val="0"/>
                        </a:spcBef>
                        <a:spcAft>
                          <a:spcPts val="0"/>
                        </a:spcAft>
                        <a:tabLst>
                          <a:tab pos="4110990" algn="l"/>
                        </a:tabLst>
                      </a:pPr>
                      <a:r>
                        <a:rPr lang="fa-IR" sz="2000" dirty="0">
                          <a:solidFill>
                            <a:srgbClr val="212529"/>
                          </a:solidFill>
                          <a:effectLst/>
                          <a:latin typeface="Dubai"/>
                          <a:ea typeface="Meiryo" panose="020B0604030504040204" pitchFamily="34" charset="-128"/>
                          <a:cs typeface="B Nazanin" panose="00000400000000000000" pitchFamily="2" charset="-78"/>
                        </a:rPr>
                        <a:t>10 دقیقه</a:t>
                      </a:r>
                      <a:endParaRPr lang="en-US" sz="2000" dirty="0">
                        <a:effectLst/>
                        <a:latin typeface="Century Gothic" panose="020B0502020202020204" pitchFamily="34" charset="0"/>
                        <a:ea typeface="Meiryo" panose="020B0604030504040204" pitchFamily="34" charset="-128"/>
                        <a:cs typeface="Arial" panose="020B0604020202020204" pitchFamily="34" charset="0"/>
                      </a:endParaRPr>
                    </a:p>
                  </a:txBody>
                  <a:tcPr marL="68580" marR="68580" marT="0" marB="0"/>
                </a:tc>
                <a:tc>
                  <a:txBody>
                    <a:bodyPr/>
                    <a:lstStyle/>
                    <a:p>
                      <a:pPr marL="0" marR="0" algn="ctr" rtl="1">
                        <a:lnSpc>
                          <a:spcPct val="150000"/>
                        </a:lnSpc>
                        <a:spcBef>
                          <a:spcPts val="0"/>
                        </a:spcBef>
                        <a:spcAft>
                          <a:spcPts val="0"/>
                        </a:spcAft>
                        <a:tabLst>
                          <a:tab pos="4110990" algn="l"/>
                        </a:tabLst>
                      </a:pPr>
                      <a:r>
                        <a:rPr lang="fa-IR" sz="2000" dirty="0">
                          <a:solidFill>
                            <a:srgbClr val="212529"/>
                          </a:solidFill>
                          <a:effectLst/>
                          <a:latin typeface="Dubai"/>
                          <a:ea typeface="Meiryo" panose="020B0604030504040204" pitchFamily="34" charset="-128"/>
                          <a:cs typeface="B Nazanin" panose="00000400000000000000" pitchFamily="2" charset="-78"/>
                        </a:rPr>
                        <a:t>آموزش تکنیک</a:t>
                      </a:r>
                      <a:endParaRPr lang="en-US" sz="2000" dirty="0">
                        <a:effectLst/>
                        <a:latin typeface="Century Gothic" panose="020B0502020202020204" pitchFamily="34" charset="0"/>
                        <a:ea typeface="Meiryo" panose="020B0604030504040204" pitchFamily="34" charset="-128"/>
                        <a:cs typeface="Arial" panose="020B0604020202020204" pitchFamily="34" charset="0"/>
                      </a:endParaRPr>
                    </a:p>
                  </a:txBody>
                  <a:tcPr marL="68580" marR="68580" marT="0" marB="0"/>
                </a:tc>
                <a:tc>
                  <a:txBody>
                    <a:bodyPr/>
                    <a:lstStyle/>
                    <a:p>
                      <a:pPr marL="0" marR="0" algn="ctr" rtl="1">
                        <a:lnSpc>
                          <a:spcPct val="150000"/>
                        </a:lnSpc>
                        <a:spcBef>
                          <a:spcPts val="0"/>
                        </a:spcBef>
                        <a:spcAft>
                          <a:spcPts val="0"/>
                        </a:spcAft>
                        <a:tabLst>
                          <a:tab pos="4110990" algn="l"/>
                        </a:tabLst>
                      </a:pPr>
                      <a:r>
                        <a:rPr lang="fa-IR" sz="2000" dirty="0">
                          <a:solidFill>
                            <a:srgbClr val="212529"/>
                          </a:solidFill>
                          <a:effectLst/>
                          <a:latin typeface="Dubai"/>
                          <a:ea typeface="Meiryo" panose="020B0604030504040204" pitchFamily="34" charset="-128"/>
                          <a:cs typeface="B Nazanin" panose="00000400000000000000" pitchFamily="2" charset="-78"/>
                        </a:rPr>
                        <a:t>آموز</a:t>
                      </a:r>
                      <a:r>
                        <a:rPr lang="fa-IR" sz="2000" baseline="0" dirty="0">
                          <a:solidFill>
                            <a:srgbClr val="212529"/>
                          </a:solidFill>
                          <a:effectLst/>
                          <a:latin typeface="Dubai"/>
                          <a:ea typeface="Meiryo" panose="020B0604030504040204" pitchFamily="34" charset="-128"/>
                          <a:cs typeface="B Nazanin" panose="00000400000000000000" pitchFamily="2" charset="-78"/>
                        </a:rPr>
                        <a:t>ش آرام سازی</a:t>
                      </a:r>
                      <a:endParaRPr lang="en-US" sz="2000" dirty="0">
                        <a:effectLst/>
                        <a:latin typeface="Century Gothic" panose="020B0502020202020204" pitchFamily="34" charset="0"/>
                        <a:ea typeface="Meiryo" panose="020B0604030504040204" pitchFamily="34" charset="-128"/>
                        <a:cs typeface="Arial" panose="020B0604020202020204" pitchFamily="34" charset="0"/>
                      </a:endParaRPr>
                    </a:p>
                  </a:txBody>
                  <a:tcPr marL="68580" marR="68580" marT="0" marB="0"/>
                </a:tc>
                <a:tc>
                  <a:txBody>
                    <a:bodyPr/>
                    <a:lstStyle/>
                    <a:p>
                      <a:pPr marL="0" marR="0" algn="ctr" rtl="1">
                        <a:lnSpc>
                          <a:spcPct val="150000"/>
                        </a:lnSpc>
                        <a:spcBef>
                          <a:spcPts val="0"/>
                        </a:spcBef>
                        <a:spcAft>
                          <a:spcPts val="0"/>
                        </a:spcAft>
                        <a:tabLst>
                          <a:tab pos="4110990" algn="l"/>
                        </a:tabLst>
                      </a:pPr>
                      <a:r>
                        <a:rPr lang="fa-IR" sz="2000" dirty="0">
                          <a:solidFill>
                            <a:srgbClr val="212529"/>
                          </a:solidFill>
                          <a:effectLst/>
                          <a:latin typeface="Dubai"/>
                          <a:ea typeface="Meiryo" panose="020B0604030504040204" pitchFamily="34" charset="-128"/>
                          <a:cs typeface="B Nazanin" panose="00000400000000000000" pitchFamily="2" charset="-78"/>
                        </a:rPr>
                        <a:t>3</a:t>
                      </a:r>
                      <a:endParaRPr lang="en-US" sz="2000" dirty="0">
                        <a:effectLst/>
                        <a:latin typeface="Century Gothic" panose="020B0502020202020204" pitchFamily="34" charset="0"/>
                        <a:ea typeface="Meiryo" panose="020B0604030504040204" pitchFamily="34" charset="-128"/>
                        <a:cs typeface="Arial" panose="020B0604020202020204" pitchFamily="34" charset="0"/>
                      </a:endParaRPr>
                    </a:p>
                  </a:txBody>
                  <a:tcPr marL="68580" marR="68580" marT="0" marB="0"/>
                </a:tc>
                <a:extLst>
                  <a:ext uri="{0D108BD9-81ED-4DB2-BD59-A6C34878D82A}">
                    <a16:rowId xmlns:a16="http://schemas.microsoft.com/office/drawing/2014/main" xmlns="" val="10004"/>
                  </a:ext>
                </a:extLst>
              </a:tr>
            </a:tbl>
          </a:graphicData>
        </a:graphic>
      </p:graphicFrame>
      <p:sp>
        <p:nvSpPr>
          <p:cNvPr id="5" name="Slide Number Placeholder 4"/>
          <p:cNvSpPr>
            <a:spLocks noGrp="1"/>
          </p:cNvSpPr>
          <p:nvPr>
            <p:ph type="sldNum" sz="quarter" idx="12"/>
          </p:nvPr>
        </p:nvSpPr>
        <p:spPr/>
        <p:txBody>
          <a:bodyPr/>
          <a:lstStyle/>
          <a:p>
            <a:pPr>
              <a:defRPr/>
            </a:pPr>
            <a:fld id="{97D6F6D3-CA4F-4F26-90E8-638A84550378}" type="slidenum">
              <a:rPr lang="fa-IR" altLang="en-US" smtClean="0"/>
              <a:pPr>
                <a:defRPr/>
              </a:pPr>
              <a:t>3</a:t>
            </a:fld>
            <a:endParaRPr lang="fa-IR" altLang="en-US"/>
          </a:p>
        </p:txBody>
      </p:sp>
    </p:spTree>
    <p:extLst>
      <p:ext uri="{BB962C8B-B14F-4D97-AF65-F5344CB8AC3E}">
        <p14:creationId xmlns:p14="http://schemas.microsoft.com/office/powerpoint/2010/main" val="388479011"/>
      </p:ext>
    </p:extLst>
  </p:cSld>
  <p:clrMapOvr>
    <a:masterClrMapping/>
  </p:clrMapOvr>
  <mc:AlternateContent xmlns:mc="http://schemas.openxmlformats.org/markup-compatibility/2006" xmlns:p14="http://schemas.microsoft.com/office/powerpoint/2010/main">
    <mc:Choice Requires="p14">
      <p:transition spd="slow" p14:dur="2000">
        <p14:reveal thruBlk="1"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02E448A9-B7DA-4A8C-B2B3-9414534BD3F8}"/>
              </a:ext>
            </a:extLst>
          </p:cNvPr>
          <p:cNvSpPr>
            <a:spLocks noGrp="1"/>
          </p:cNvSpPr>
          <p:nvPr>
            <p:ph idx="1"/>
          </p:nvPr>
        </p:nvSpPr>
        <p:spPr/>
        <p:txBody>
          <a:bodyPr/>
          <a:lstStyle/>
          <a:p>
            <a:pPr marL="342900" lvl="0" indent="-342900" algn="r" rtl="1">
              <a:buFont typeface="Wingdings" panose="05000000000000000000" pitchFamily="2" charset="2"/>
              <a:buChar char=""/>
            </a:pPr>
            <a:r>
              <a:rPr lang="fa-IR" sz="1800" dirty="0">
                <a:effectLst/>
                <a:latin typeface="Dubai" panose="020B0503030403030204" pitchFamily="34" charset="-78"/>
                <a:ea typeface="Calibri" panose="020F0502020204030204" pitchFamily="34" charset="0"/>
                <a:cs typeface="B Nazanin" panose="00000400000000000000" pitchFamily="2" charset="-78"/>
              </a:rPr>
              <a:t>کووید 19 به گروه مشخصی از افراد، ‌قومیت‌ها، فرهنگ‌ها، یا کشورها ارتباط ندارد.</a:t>
            </a:r>
            <a:endParaRPr lang="en-US" dirty="0">
              <a:effectLst/>
              <a:cs typeface="Wingdings" panose="05000000000000000000" pitchFamily="2" charset="2"/>
            </a:endParaRPr>
          </a:p>
          <a:p>
            <a:pPr marL="342900" lvl="0" indent="-342900" algn="r" rtl="1">
              <a:lnSpc>
                <a:spcPct val="106000"/>
              </a:lnSpc>
              <a:buFont typeface="Wingdings" panose="05000000000000000000" pitchFamily="2" charset="2"/>
              <a:buChar char=""/>
            </a:pPr>
            <a:r>
              <a:rPr lang="fa-IR" sz="1800" dirty="0">
                <a:effectLst/>
                <a:latin typeface="Dubai" panose="020B0503030403030204" pitchFamily="34" charset="-78"/>
                <a:ea typeface="Calibri" panose="020F0502020204030204" pitchFamily="34" charset="0"/>
                <a:cs typeface="B Nazanin" panose="00000400000000000000" pitchFamily="2" charset="-78"/>
              </a:rPr>
              <a:t>کووید 19 تبعیض قائل نمی‌شود و یک مشکل جهانی است، همه آحاد بشر در خطر ابتلا به آن هستند. </a:t>
            </a:r>
            <a:endParaRPr lang="en-US" dirty="0">
              <a:effectLst/>
              <a:cs typeface="Wingdings" panose="05000000000000000000" pitchFamily="2" charset="2"/>
            </a:endParaRPr>
          </a:p>
          <a:p>
            <a:pPr marL="342900" lvl="0" indent="-342900" algn="r" rtl="1">
              <a:lnSpc>
                <a:spcPct val="106000"/>
              </a:lnSpc>
              <a:buFont typeface="Wingdings" panose="05000000000000000000" pitchFamily="2" charset="2"/>
              <a:buChar char=""/>
            </a:pPr>
            <a:r>
              <a:rPr lang="fa-IR" sz="1800" dirty="0">
                <a:effectLst/>
                <a:latin typeface="Dubai" panose="020B0503030403030204" pitchFamily="34" charset="-78"/>
                <a:ea typeface="Calibri" panose="020F0502020204030204" pitchFamily="34" charset="0"/>
                <a:cs typeface="B Nazanin" panose="00000400000000000000" pitchFamily="2" charset="-78"/>
              </a:rPr>
              <a:t>اگر سخنان نادرستی درباره</a:t>
            </a:r>
            <a:r>
              <a:rPr lang="en-US" sz="1800" dirty="0">
                <a:effectLst/>
                <a:latin typeface="Dubai" panose="020B0503030403030204" pitchFamily="34" charset="-78"/>
                <a:ea typeface="Calibri" panose="020F0502020204030204" pitchFamily="34" charset="0"/>
                <a:cs typeface="B Nazanin" panose="00000400000000000000" pitchFamily="2" charset="-78"/>
              </a:rPr>
              <a:t> COVID-19 </a:t>
            </a:r>
            <a:r>
              <a:rPr lang="fa-IR" sz="1800" dirty="0">
                <a:effectLst/>
                <a:latin typeface="Dubai" panose="020B0503030403030204" pitchFamily="34" charset="-78"/>
                <a:ea typeface="Calibri" panose="020F0502020204030204" pitchFamily="34" charset="0"/>
                <a:cs typeface="B Nazanin" panose="00000400000000000000" pitchFamily="2" charset="-78"/>
              </a:rPr>
              <a:t>و افراد یا گروه‌های خاصی شنیدند، می‌توانند بجای رنجیده خاطر شدن این سخنان را اصلاح کنند. </a:t>
            </a:r>
            <a:endParaRPr lang="en-US" dirty="0">
              <a:effectLst/>
              <a:cs typeface="Wingdings" panose="05000000000000000000" pitchFamily="2" charset="2"/>
            </a:endParaRPr>
          </a:p>
          <a:p>
            <a:pPr marL="342900" lvl="0" indent="-342900" algn="r" rtl="1">
              <a:lnSpc>
                <a:spcPct val="106000"/>
              </a:lnSpc>
              <a:buFont typeface="Wingdings" panose="05000000000000000000" pitchFamily="2" charset="2"/>
              <a:buChar char=""/>
            </a:pPr>
            <a:r>
              <a:rPr lang="fa-IR" sz="1800" dirty="0">
                <a:effectLst/>
                <a:latin typeface="Dubai" panose="020B0503030403030204" pitchFamily="34" charset="-78"/>
                <a:ea typeface="Calibri" panose="020F0502020204030204" pitchFamily="34" charset="0"/>
                <a:cs typeface="B Nazanin" panose="00000400000000000000" pitchFamily="2" charset="-78"/>
              </a:rPr>
              <a:t>در صورتی‌که ترس و شایعات نادرست با حقایق و اقدامات درست و ‌حمایت‌گرایانه‌ی انسان‌ها جایگزین شوند، همه‌گیری</a:t>
            </a:r>
            <a:r>
              <a:rPr lang="en-US" sz="1800" dirty="0">
                <a:effectLst/>
                <a:latin typeface="Dubai" panose="020B0503030403030204" pitchFamily="34" charset="-78"/>
                <a:ea typeface="Calibri" panose="020F0502020204030204" pitchFamily="34" charset="0"/>
                <a:cs typeface="B Nazanin" panose="00000400000000000000" pitchFamily="2" charset="-78"/>
              </a:rPr>
              <a:t> COVID-19 </a:t>
            </a:r>
            <a:r>
              <a:rPr lang="fa-IR" sz="1800" dirty="0">
                <a:effectLst/>
                <a:latin typeface="Dubai" panose="020B0503030403030204" pitchFamily="34" charset="-78"/>
                <a:ea typeface="Calibri" panose="020F0502020204030204" pitchFamily="34" charset="0"/>
                <a:cs typeface="B Nazanin" panose="00000400000000000000" pitchFamily="2" charset="-78"/>
              </a:rPr>
              <a:t>زودتر به پایان خود نزدیک می‌شود.</a:t>
            </a:r>
            <a:endParaRPr lang="en-US" dirty="0">
              <a:effectLst/>
              <a:cs typeface="Wingdings" panose="05000000000000000000" pitchFamily="2" charset="2"/>
            </a:endParaRPr>
          </a:p>
          <a:p>
            <a:pPr marL="342900" lvl="0" indent="-342900" algn="r" rtl="1">
              <a:buFont typeface="Wingdings" panose="05000000000000000000" pitchFamily="2" charset="2"/>
              <a:buChar char=""/>
            </a:pPr>
            <a:r>
              <a:rPr lang="fa-IR" sz="1800" dirty="0">
                <a:effectLst/>
                <a:latin typeface="Dubai" panose="020B0503030403030204" pitchFamily="34" charset="-78"/>
                <a:ea typeface="Calibri" panose="020F0502020204030204" pitchFamily="34" charset="0"/>
                <a:cs typeface="B Nazanin" panose="00000400000000000000" pitchFamily="2" charset="-78"/>
              </a:rPr>
              <a:t>آموزش خودمراقبتی کمک می‌کند تا بهبودیافتگان زودتر به چرخه طبیعی زندگی خود بازگردند. خود مراقبتی را در قالب سبک زندگی سالم آموزش دهید.</a:t>
            </a:r>
            <a:endParaRPr lang="en-US" dirty="0">
              <a:effectLst/>
              <a:cs typeface="Wingdings" panose="05000000000000000000" pitchFamily="2" charset="2"/>
            </a:endParaRPr>
          </a:p>
          <a:p>
            <a:pPr marL="342900" lvl="0" indent="-342900" algn="r" rtl="1">
              <a:buFont typeface="Wingdings" panose="05000000000000000000" pitchFamily="2" charset="2"/>
              <a:buChar char=""/>
            </a:pPr>
            <a:r>
              <a:rPr lang="fa-IR" sz="1800" dirty="0">
                <a:effectLst/>
                <a:latin typeface="Dubai" panose="020B0503030403030204" pitchFamily="34" charset="-78"/>
                <a:ea typeface="Calibri" panose="020F0502020204030204" pitchFamily="34" charset="0"/>
                <a:cs typeface="B Nazanin" panose="00000400000000000000" pitchFamily="2" charset="-78"/>
              </a:rPr>
              <a:t>استفاده از شبکه‌های مجازی با هدف آموزش و یادگیری، برگزاری جلسات کاری، ایجاد سرگرمی، انجام تمرینات ورزشی و دیدار با دوستان و آشنایان، باعث حفظ فاصله فیزیکی همراه با اتصال اجتماعی می‌شود. </a:t>
            </a:r>
            <a:endParaRPr lang="en-US" dirty="0">
              <a:effectLst/>
              <a:cs typeface="Wingdings" panose="05000000000000000000" pitchFamily="2" charset="2"/>
            </a:endParaRPr>
          </a:p>
          <a:p>
            <a:r>
              <a:rPr lang="fa-IR" sz="1800" dirty="0">
                <a:effectLst/>
                <a:latin typeface="Dubai" panose="020B0503030403030204" pitchFamily="34" charset="-78"/>
                <a:ea typeface="Calibri" panose="020F0502020204030204" pitchFamily="34" charset="0"/>
                <a:cs typeface="B Nazanin" panose="00000400000000000000" pitchFamily="2" charset="-78"/>
              </a:rPr>
              <a:t>کارهایی مانند منظم کردن خانه، پرورش گیاه، مطالعه ، تماشای فیلم‌های مورد علاقه به سازگاری بیشتر با شرایط کمک می‌کند</a:t>
            </a:r>
            <a:endParaRPr lang="fa-IR" dirty="0"/>
          </a:p>
        </p:txBody>
      </p:sp>
      <p:sp>
        <p:nvSpPr>
          <p:cNvPr id="3" name="Title 2">
            <a:extLst>
              <a:ext uri="{FF2B5EF4-FFF2-40B4-BE49-F238E27FC236}">
                <a16:creationId xmlns:a16="http://schemas.microsoft.com/office/drawing/2014/main" xmlns="" id="{E5B67148-27AE-400D-B9EC-E43F05061FE6}"/>
              </a:ext>
            </a:extLst>
          </p:cNvPr>
          <p:cNvSpPr>
            <a:spLocks noGrp="1"/>
          </p:cNvSpPr>
          <p:nvPr>
            <p:ph type="title"/>
          </p:nvPr>
        </p:nvSpPr>
        <p:spPr/>
        <p:txBody>
          <a:bodyPr/>
          <a:lstStyle/>
          <a:p>
            <a:r>
              <a:rPr lang="fa-IR" dirty="0"/>
              <a:t>نکاتی برای یادآوری</a:t>
            </a:r>
          </a:p>
        </p:txBody>
      </p:sp>
      <p:sp>
        <p:nvSpPr>
          <p:cNvPr id="4" name="Footer Placeholder 3">
            <a:extLst>
              <a:ext uri="{FF2B5EF4-FFF2-40B4-BE49-F238E27FC236}">
                <a16:creationId xmlns:a16="http://schemas.microsoft.com/office/drawing/2014/main" xmlns="" id="{A33AEA5A-CBA8-42CF-A73F-EA9336403878}"/>
              </a:ext>
            </a:extLst>
          </p:cNvPr>
          <p:cNvSpPr>
            <a:spLocks noGrp="1"/>
          </p:cNvSpPr>
          <p:nvPr>
            <p:ph type="ftr" sz="quarter" idx="11"/>
          </p:nvPr>
        </p:nvSpPr>
        <p:spPr/>
        <p:txBody>
          <a:bodyPr/>
          <a:lstStyle/>
          <a:p>
            <a:pPr>
              <a:defRPr/>
            </a:pPr>
            <a:endParaRPr lang="fa-IR"/>
          </a:p>
        </p:txBody>
      </p:sp>
      <p:sp>
        <p:nvSpPr>
          <p:cNvPr id="5" name="Slide Number Placeholder 4">
            <a:extLst>
              <a:ext uri="{FF2B5EF4-FFF2-40B4-BE49-F238E27FC236}">
                <a16:creationId xmlns:a16="http://schemas.microsoft.com/office/drawing/2014/main" xmlns="" id="{4E7B5B9E-97DF-4F61-BD49-3B5685130CEC}"/>
              </a:ext>
            </a:extLst>
          </p:cNvPr>
          <p:cNvSpPr>
            <a:spLocks noGrp="1"/>
          </p:cNvSpPr>
          <p:nvPr>
            <p:ph type="sldNum" sz="quarter" idx="12"/>
          </p:nvPr>
        </p:nvSpPr>
        <p:spPr/>
        <p:txBody>
          <a:bodyPr/>
          <a:lstStyle/>
          <a:p>
            <a:pPr>
              <a:defRPr/>
            </a:pPr>
            <a:fld id="{97D6F6D3-CA4F-4F26-90E8-638A84550378}" type="slidenum">
              <a:rPr lang="fa-IR" altLang="en-US" smtClean="0"/>
              <a:pPr>
                <a:defRPr/>
              </a:pPr>
              <a:t>4</a:t>
            </a:fld>
            <a:endParaRPr lang="fa-IR" altLang="en-US"/>
          </a:p>
        </p:txBody>
      </p:sp>
    </p:spTree>
    <p:extLst>
      <p:ext uri="{BB962C8B-B14F-4D97-AF65-F5344CB8AC3E}">
        <p14:creationId xmlns:p14="http://schemas.microsoft.com/office/powerpoint/2010/main" val="2843095173"/>
      </p:ext>
    </p:extLst>
  </p:cSld>
  <p:clrMapOvr>
    <a:masterClrMapping/>
  </p:clrMapOvr>
  <mc:AlternateContent xmlns:mc="http://schemas.openxmlformats.org/markup-compatibility/2006" xmlns:p14="http://schemas.microsoft.com/office/powerpoint/2010/main">
    <mc:Choice Requires="p14">
      <p:transition spd="slow" p14:dur="2000">
        <p14:reveal thruBlk="1"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1902314556"/>
              </p:ext>
            </p:extLst>
          </p:nvPr>
        </p:nvGraphicFramePr>
        <p:xfrm>
          <a:off x="683568" y="1268760"/>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a:xfrm>
            <a:off x="431161" y="-40943"/>
            <a:ext cx="8229600" cy="1287016"/>
          </a:xfrm>
        </p:spPr>
        <p:txBody>
          <a:bodyPr/>
          <a:lstStyle/>
          <a:p>
            <a:r>
              <a:rPr lang="fa-IR" dirty="0"/>
              <a:t>پرسش ها:</a:t>
            </a:r>
            <a:endParaRPr lang="en-US" dirty="0"/>
          </a:p>
        </p:txBody>
      </p:sp>
      <p:sp>
        <p:nvSpPr>
          <p:cNvPr id="5" name="Slide Number Placeholder 4"/>
          <p:cNvSpPr>
            <a:spLocks noGrp="1"/>
          </p:cNvSpPr>
          <p:nvPr>
            <p:ph type="sldNum" sz="quarter" idx="12"/>
          </p:nvPr>
        </p:nvSpPr>
        <p:spPr/>
        <p:txBody>
          <a:bodyPr/>
          <a:lstStyle/>
          <a:p>
            <a:pPr>
              <a:defRPr/>
            </a:pPr>
            <a:fld id="{97D6F6D3-CA4F-4F26-90E8-638A84550378}" type="slidenum">
              <a:rPr lang="fa-IR" altLang="en-US" smtClean="0"/>
              <a:pPr>
                <a:defRPr/>
              </a:pPr>
              <a:t>5</a:t>
            </a:fld>
            <a:endParaRPr lang="fa-IR" altLang="en-US"/>
          </a:p>
        </p:txBody>
      </p:sp>
    </p:spTree>
    <p:extLst>
      <p:ext uri="{BB962C8B-B14F-4D97-AF65-F5344CB8AC3E}">
        <p14:creationId xmlns:p14="http://schemas.microsoft.com/office/powerpoint/2010/main" val="798088089"/>
      </p:ext>
    </p:extLst>
  </p:cSld>
  <p:clrMapOvr>
    <a:masterClrMapping/>
  </p:clrMapOvr>
  <mc:AlternateContent xmlns:mc="http://schemas.openxmlformats.org/markup-compatibility/2006" xmlns:p14="http://schemas.microsoft.com/office/powerpoint/2010/main">
    <mc:Choice Requires="p14">
      <p:transition spd="slow" p14:dur="2000">
        <p14:reveal thruBlk="1"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anim calcmode="lin" valueType="num">
                                      <p:cBhvr>
                                        <p:cTn id="8" dur="2000" fill="hold"/>
                                        <p:tgtEl>
                                          <p:spTgt spid="7"/>
                                        </p:tgtEl>
                                        <p:attrNameLst>
                                          <p:attrName>ppt_w</p:attrName>
                                        </p:attrNameLst>
                                      </p:cBhvr>
                                      <p:tavLst>
                                        <p:tav tm="0" fmla="#ppt_w*sin(2.5*pi*$)">
                                          <p:val>
                                            <p:fltVal val="0"/>
                                          </p:val>
                                        </p:tav>
                                        <p:tav tm="100000">
                                          <p:val>
                                            <p:fltVal val="1"/>
                                          </p:val>
                                        </p:tav>
                                      </p:tavLst>
                                    </p:anim>
                                    <p:anim calcmode="lin" valueType="num">
                                      <p:cBhvr>
                                        <p:cTn id="9" dur="20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a-IR" dirty="0"/>
              <a:t>در صورت پاسخ مثبت:</a:t>
            </a:r>
            <a:endParaRPr lang="en-US" dirty="0"/>
          </a:p>
        </p:txBody>
      </p:sp>
      <p:sp>
        <p:nvSpPr>
          <p:cNvPr id="5" name="Slide Number Placeholder 4"/>
          <p:cNvSpPr>
            <a:spLocks noGrp="1"/>
          </p:cNvSpPr>
          <p:nvPr>
            <p:ph type="sldNum" sz="quarter" idx="12"/>
          </p:nvPr>
        </p:nvSpPr>
        <p:spPr/>
        <p:txBody>
          <a:bodyPr/>
          <a:lstStyle/>
          <a:p>
            <a:pPr>
              <a:defRPr/>
            </a:pPr>
            <a:fld id="{97D6F6D3-CA4F-4F26-90E8-638A84550378}" type="slidenum">
              <a:rPr lang="fa-IR" altLang="en-US" smtClean="0"/>
              <a:pPr>
                <a:defRPr/>
              </a:pPr>
              <a:t>6</a:t>
            </a:fld>
            <a:endParaRPr lang="fa-IR" altLang="en-US"/>
          </a:p>
        </p:txBody>
      </p:sp>
      <p:graphicFrame>
        <p:nvGraphicFramePr>
          <p:cNvPr id="6" name="Content Placeholder 6"/>
          <p:cNvGraphicFramePr>
            <a:graphicFrameLocks noGrp="1"/>
          </p:cNvGraphicFramePr>
          <p:nvPr>
            <p:ph idx="1"/>
            <p:extLst>
              <p:ext uri="{D42A27DB-BD31-4B8C-83A1-F6EECF244321}">
                <p14:modId xmlns:p14="http://schemas.microsoft.com/office/powerpoint/2010/main" val="1748972196"/>
              </p:ext>
            </p:extLst>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6094907"/>
      </p:ext>
    </p:extLst>
  </p:cSld>
  <p:clrMapOvr>
    <a:masterClrMapping/>
  </p:clrMapOvr>
  <mc:AlternateContent xmlns:mc="http://schemas.openxmlformats.org/markup-compatibility/2006" xmlns:p14="http://schemas.microsoft.com/office/powerpoint/2010/main">
    <mc:Choice Requires="p14">
      <p:transition spd="slow" p14:dur="2000">
        <p14:reveal thruBlk="1"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anim calcmode="lin" valueType="num">
                                      <p:cBhvr>
                                        <p:cTn id="8" dur="2000" fill="hold"/>
                                        <p:tgtEl>
                                          <p:spTgt spid="6"/>
                                        </p:tgtEl>
                                        <p:attrNameLst>
                                          <p:attrName>ppt_w</p:attrName>
                                        </p:attrNameLst>
                                      </p:cBhvr>
                                      <p:tavLst>
                                        <p:tav tm="0" fmla="#ppt_w*sin(2.5*pi*$)">
                                          <p:val>
                                            <p:fltVal val="0"/>
                                          </p:val>
                                        </p:tav>
                                        <p:tav tm="100000">
                                          <p:val>
                                            <p:fltVal val="1"/>
                                          </p:val>
                                        </p:tav>
                                      </p:tavLst>
                                    </p:anim>
                                    <p:anim calcmode="lin" valueType="num">
                                      <p:cBhvr>
                                        <p:cTn id="9" dur="2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573017"/>
            <a:ext cx="7772400" cy="1224136"/>
          </a:xfrm>
        </p:spPr>
        <p:txBody>
          <a:bodyPr>
            <a:normAutofit fontScale="90000"/>
          </a:bodyPr>
          <a:lstStyle/>
          <a:p>
            <a:r>
              <a:rPr lang="fa-IR" dirty="0">
                <a:solidFill>
                  <a:srgbClr val="000000"/>
                </a:solidFill>
                <a:latin typeface="Dubai"/>
                <a:ea typeface="Calibri" panose="020F0502020204030204" pitchFamily="34" charset="0"/>
                <a:cs typeface="B Nazanin" panose="00000400000000000000" pitchFamily="2" charset="-78"/>
              </a:rPr>
              <a:t>در صورت ابراز اضطراب و استرس</a:t>
            </a:r>
            <a:br>
              <a:rPr lang="fa-IR" dirty="0">
                <a:solidFill>
                  <a:srgbClr val="000000"/>
                </a:solidFill>
                <a:latin typeface="Dubai"/>
                <a:ea typeface="Calibri" panose="020F0502020204030204" pitchFamily="34" charset="0"/>
                <a:cs typeface="B Nazanin" panose="00000400000000000000" pitchFamily="2" charset="-78"/>
              </a:rPr>
            </a:br>
            <a:r>
              <a:rPr lang="fa-IR" dirty="0">
                <a:solidFill>
                  <a:srgbClr val="000000"/>
                </a:solidFill>
                <a:latin typeface="Dubai"/>
                <a:ea typeface="Calibri" panose="020F0502020204030204" pitchFamily="34" charset="0"/>
                <a:cs typeface="B Nazanin" panose="00000400000000000000" pitchFamily="2" charset="-78"/>
              </a:rPr>
              <a:t> او را تأیید کنید.</a:t>
            </a:r>
            <a:br>
              <a:rPr lang="fa-IR" dirty="0">
                <a:solidFill>
                  <a:srgbClr val="000000"/>
                </a:solidFill>
                <a:latin typeface="Dubai"/>
                <a:ea typeface="Calibri" panose="020F0502020204030204" pitchFamily="34" charset="0"/>
                <a:cs typeface="B Nazanin" panose="00000400000000000000" pitchFamily="2" charset="-78"/>
              </a:rPr>
            </a:br>
            <a:r>
              <a:rPr lang="fa-IR" dirty="0">
                <a:solidFill>
                  <a:srgbClr val="000000"/>
                </a:solidFill>
                <a:latin typeface="Dubai"/>
                <a:ea typeface="Calibri" panose="020F0502020204030204" pitchFamily="34" charset="0"/>
                <a:cs typeface="B Nazanin" panose="00000400000000000000" pitchFamily="2" charset="-78"/>
              </a:rPr>
              <a:t/>
            </a:r>
            <a:br>
              <a:rPr lang="fa-IR" dirty="0">
                <a:solidFill>
                  <a:srgbClr val="000000"/>
                </a:solidFill>
                <a:latin typeface="Dubai"/>
                <a:ea typeface="Calibri" panose="020F0502020204030204" pitchFamily="34" charset="0"/>
                <a:cs typeface="B Nazanin" panose="00000400000000000000" pitchFamily="2" charset="-78"/>
              </a:rPr>
            </a:br>
            <a:r>
              <a:rPr lang="fa-IR" sz="3100" dirty="0">
                <a:solidFill>
                  <a:srgbClr val="000000"/>
                </a:solidFill>
                <a:latin typeface="Dubai"/>
                <a:ea typeface="Calibri" panose="020F0502020204030204" pitchFamily="34" charset="0"/>
                <a:cs typeface="B Nazanin" panose="00000400000000000000" pitchFamily="2" charset="-78"/>
              </a:rPr>
              <a:t>به شرایط ویژه مراجع مانند بستری در بیمارستان، سالمندی، مشکلات خانوادگی، اجتماعی و اقتصادی فرد توجه کنید.</a:t>
            </a:r>
            <a:endParaRPr lang="en-US" sz="3100" dirty="0"/>
          </a:p>
        </p:txBody>
      </p:sp>
    </p:spTree>
    <p:extLst>
      <p:ext uri="{BB962C8B-B14F-4D97-AF65-F5344CB8AC3E}">
        <p14:creationId xmlns:p14="http://schemas.microsoft.com/office/powerpoint/2010/main" val="1322444628"/>
      </p:ext>
    </p:extLst>
  </p:cSld>
  <p:clrMapOvr>
    <a:masterClrMapping/>
  </p:clrMapOvr>
  <mc:AlternateContent xmlns:mc="http://schemas.openxmlformats.org/markup-compatibility/2006" xmlns:p14="http://schemas.microsoft.com/office/powerpoint/2010/main">
    <mc:Choice Requires="p14">
      <p:transition spd="slow" p14:dur="2000">
        <p14:reveal thruBlk="1" dir="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stretch>
            <a:fillRect/>
          </a:stretch>
        </p:blipFill>
        <p:spPr>
          <a:xfrm>
            <a:off x="457200" y="2483815"/>
            <a:ext cx="8229600" cy="2520608"/>
          </a:xfrm>
          <a:prstGeom prst="rect">
            <a:avLst/>
          </a:prstGeom>
        </p:spPr>
      </p:pic>
      <p:sp>
        <p:nvSpPr>
          <p:cNvPr id="3" name="Title 2"/>
          <p:cNvSpPr>
            <a:spLocks noGrp="1"/>
          </p:cNvSpPr>
          <p:nvPr>
            <p:ph type="title"/>
          </p:nvPr>
        </p:nvSpPr>
        <p:spPr/>
        <p:txBody>
          <a:bodyPr/>
          <a:lstStyle/>
          <a:p>
            <a:pPr algn="ctr"/>
            <a:r>
              <a:rPr lang="fa-IR" dirty="0"/>
              <a:t>آموزش مدیریت استرس</a:t>
            </a:r>
            <a:endParaRPr lang="en-US" dirty="0"/>
          </a:p>
        </p:txBody>
      </p:sp>
      <p:sp>
        <p:nvSpPr>
          <p:cNvPr id="4" name="Footer Placeholder 3"/>
          <p:cNvSpPr>
            <a:spLocks noGrp="1"/>
          </p:cNvSpPr>
          <p:nvPr>
            <p:ph type="ftr" sz="quarter" idx="11"/>
          </p:nvPr>
        </p:nvSpPr>
        <p:spPr/>
        <p:txBody>
          <a:bodyPr/>
          <a:lstStyle/>
          <a:p>
            <a:pPr>
              <a:defRPr/>
            </a:pPr>
            <a:endParaRPr lang="fa-IR"/>
          </a:p>
        </p:txBody>
      </p:sp>
      <p:sp>
        <p:nvSpPr>
          <p:cNvPr id="5" name="Slide Number Placeholder 4"/>
          <p:cNvSpPr>
            <a:spLocks noGrp="1"/>
          </p:cNvSpPr>
          <p:nvPr>
            <p:ph type="sldNum" sz="quarter" idx="12"/>
          </p:nvPr>
        </p:nvSpPr>
        <p:spPr/>
        <p:txBody>
          <a:bodyPr/>
          <a:lstStyle/>
          <a:p>
            <a:pPr>
              <a:defRPr/>
            </a:pPr>
            <a:fld id="{97D6F6D3-CA4F-4F26-90E8-638A84550378}" type="slidenum">
              <a:rPr lang="fa-IR" altLang="en-US" smtClean="0"/>
              <a:pPr>
                <a:defRPr/>
              </a:pPr>
              <a:t>8</a:t>
            </a:fld>
            <a:endParaRPr lang="fa-IR" altLang="en-US"/>
          </a:p>
        </p:txBody>
      </p:sp>
    </p:spTree>
    <p:extLst>
      <p:ext uri="{BB962C8B-B14F-4D97-AF65-F5344CB8AC3E}">
        <p14:creationId xmlns:p14="http://schemas.microsoft.com/office/powerpoint/2010/main" val="2193223210"/>
      </p:ext>
    </p:extLst>
  </p:cSld>
  <p:clrMapOvr>
    <a:masterClrMapping/>
  </p:clrMapOvr>
  <mc:AlternateContent xmlns:mc="http://schemas.openxmlformats.org/markup-compatibility/2006" xmlns:p14="http://schemas.microsoft.com/office/powerpoint/2010/main">
    <mc:Choice Requires="p14">
      <p:transition spd="slow" p14:dur="2000">
        <p14:reveal thruBlk="1" dir="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066D32E6-387F-4604-9BE4-DE5E92948495}"/>
              </a:ext>
            </a:extLst>
          </p:cNvPr>
          <p:cNvSpPr>
            <a:spLocks noGrp="1"/>
          </p:cNvSpPr>
          <p:nvPr>
            <p:ph idx="1"/>
          </p:nvPr>
        </p:nvSpPr>
        <p:spPr/>
        <p:txBody>
          <a:bodyPr/>
          <a:lstStyle/>
          <a:p>
            <a:pPr algn="just"/>
            <a:r>
              <a:rPr lang="fa-IR" sz="2800" dirty="0">
                <a:effectLst/>
                <a:latin typeface="Calibri" panose="020F0502020204030204" pitchFamily="34" charset="0"/>
                <a:ea typeface="Calibri" panose="020F0502020204030204" pitchFamily="34" charset="0"/>
                <a:cs typeface="B Nazanin" panose="00000400000000000000" pitchFamily="2" charset="-78"/>
              </a:rPr>
              <a:t>استرس يك پاسخ خود به خودي، غير ارادي و فیزیولوژیک نسبت به حوادث و وقایع ناخوشایند و گاه خوشایند زندگی است. زمانی که منابع ما برای مواجهه با مشکلات پیش رو کافی نباشد "استرس" را تجربه می‌کنیم. </a:t>
            </a:r>
          </a:p>
          <a:p>
            <a:pPr marL="228600" algn="r" rtl="1">
              <a:lnSpc>
                <a:spcPct val="107000"/>
              </a:lnSpc>
              <a:spcAft>
                <a:spcPts val="800"/>
              </a:spcAft>
            </a:pPr>
            <a:r>
              <a:rPr lang="fa-IR" sz="2800" b="1" dirty="0">
                <a:effectLst/>
                <a:latin typeface="Calibri" panose="020F0502020204030204" pitchFamily="34" charset="0"/>
                <a:ea typeface="Calibri" panose="020F0502020204030204" pitchFamily="34" charset="0"/>
                <a:cs typeface="B Nazanin" panose="00000400000000000000" pitchFamily="2" charset="-78"/>
              </a:rPr>
              <a:t>نشانه‌هاي شايع استرس:</a:t>
            </a:r>
            <a:r>
              <a:rPr lang="fa-IR" sz="2800" dirty="0">
                <a:effectLst/>
                <a:latin typeface="Calibri" panose="020F0502020204030204" pitchFamily="34" charset="0"/>
                <a:ea typeface="Calibri" panose="020F0502020204030204" pitchFamily="34" charset="0"/>
                <a:cs typeface="B Nazanin" panose="00000400000000000000" pitchFamily="2" charset="-78"/>
              </a:rPr>
              <a:t> هنگام استرس افراد نشانه های مختلف جسمی و روانی را تجربه می‌کنند. سیستم جسمی ما اعم از سیستم گوارش، قلب و عروق، ماهیچه ها، مغز و ... آماده پاسخگویی و مواجهه با منبع استرس می‌شوند.  از نشانه های جسمی استرس می‌توان به سردرد، علائم گوارشی، طپش قلب و یا افزایش فشار خون، تنش ماهيچه‌اي، ناتواني در تمركز، کم‌ صبر و کم‌حوصله شدن اشاره کرد.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algn="just"/>
            <a:endParaRPr lang="fa-IR" dirty="0"/>
          </a:p>
        </p:txBody>
      </p:sp>
      <p:sp>
        <p:nvSpPr>
          <p:cNvPr id="3" name="Title 2">
            <a:extLst>
              <a:ext uri="{FF2B5EF4-FFF2-40B4-BE49-F238E27FC236}">
                <a16:creationId xmlns:a16="http://schemas.microsoft.com/office/drawing/2014/main" xmlns="" id="{4F554B98-B7DE-4C90-974D-42CEB8228488}"/>
              </a:ext>
            </a:extLst>
          </p:cNvPr>
          <p:cNvSpPr>
            <a:spLocks noGrp="1"/>
          </p:cNvSpPr>
          <p:nvPr>
            <p:ph type="title"/>
          </p:nvPr>
        </p:nvSpPr>
        <p:spPr/>
        <p:txBody>
          <a:bodyPr/>
          <a:lstStyle/>
          <a:p>
            <a:r>
              <a:rPr kumimoji="0" lang="fa-IR" sz="4100" b="1" i="0" u="none" strike="noStrike" kern="1200" cap="none" spc="0" normalizeH="0" baseline="0" noProof="0" dirty="0">
                <a:ln>
                  <a:noFill/>
                </a:ln>
                <a:solidFill>
                  <a:srgbClr val="676A55"/>
                </a:solidFill>
                <a:effectLst/>
                <a:uLnTx/>
                <a:uFillTx/>
                <a:latin typeface="Lucida Sans Unicode"/>
                <a:ea typeface="+mj-ea"/>
                <a:cs typeface="B Yagut" pitchFamily="2" charset="-78"/>
              </a:rPr>
              <a:t>تعریف استرس</a:t>
            </a:r>
            <a:endParaRPr lang="fa-IR" dirty="0"/>
          </a:p>
        </p:txBody>
      </p:sp>
      <p:sp>
        <p:nvSpPr>
          <p:cNvPr id="4" name="Footer Placeholder 3">
            <a:extLst>
              <a:ext uri="{FF2B5EF4-FFF2-40B4-BE49-F238E27FC236}">
                <a16:creationId xmlns:a16="http://schemas.microsoft.com/office/drawing/2014/main" xmlns="" id="{4B04BA8A-F068-48E2-95CC-C81648C095B7}"/>
              </a:ext>
            </a:extLst>
          </p:cNvPr>
          <p:cNvSpPr>
            <a:spLocks noGrp="1"/>
          </p:cNvSpPr>
          <p:nvPr>
            <p:ph type="ftr" sz="quarter" idx="11"/>
          </p:nvPr>
        </p:nvSpPr>
        <p:spPr/>
        <p:txBody>
          <a:bodyPr/>
          <a:lstStyle/>
          <a:p>
            <a:pPr>
              <a:defRPr/>
            </a:pPr>
            <a:endParaRPr lang="fa-IR"/>
          </a:p>
        </p:txBody>
      </p:sp>
      <p:sp>
        <p:nvSpPr>
          <p:cNvPr id="5" name="Slide Number Placeholder 4">
            <a:extLst>
              <a:ext uri="{FF2B5EF4-FFF2-40B4-BE49-F238E27FC236}">
                <a16:creationId xmlns:a16="http://schemas.microsoft.com/office/drawing/2014/main" xmlns="" id="{23CA97B9-8C76-462B-A14F-75F011913D42}"/>
              </a:ext>
            </a:extLst>
          </p:cNvPr>
          <p:cNvSpPr>
            <a:spLocks noGrp="1"/>
          </p:cNvSpPr>
          <p:nvPr>
            <p:ph type="sldNum" sz="quarter" idx="12"/>
          </p:nvPr>
        </p:nvSpPr>
        <p:spPr/>
        <p:txBody>
          <a:bodyPr/>
          <a:lstStyle/>
          <a:p>
            <a:pPr>
              <a:defRPr/>
            </a:pPr>
            <a:fld id="{97D6F6D3-CA4F-4F26-90E8-638A84550378}" type="slidenum">
              <a:rPr lang="fa-IR" altLang="en-US" smtClean="0"/>
              <a:pPr>
                <a:defRPr/>
              </a:pPr>
              <a:t>9</a:t>
            </a:fld>
            <a:endParaRPr lang="fa-IR" altLang="en-US"/>
          </a:p>
        </p:txBody>
      </p:sp>
    </p:spTree>
    <p:extLst>
      <p:ext uri="{BB962C8B-B14F-4D97-AF65-F5344CB8AC3E}">
        <p14:creationId xmlns:p14="http://schemas.microsoft.com/office/powerpoint/2010/main" val="879959307"/>
      </p:ext>
    </p:extLst>
  </p:cSld>
  <p:clrMapOvr>
    <a:masterClrMapping/>
  </p:clrMapOvr>
  <mc:AlternateContent xmlns:mc="http://schemas.openxmlformats.org/markup-compatibility/2006" xmlns:p14="http://schemas.microsoft.com/office/powerpoint/2010/main">
    <mc:Choice Requires="p14">
      <p:transition spd="slow" p14:dur="2000">
        <p14:reveal thruBlk="1" dir="r"/>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eport template (2)">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themeOverride>
</file>

<file path=ppt/theme/themeOverride2.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themeOverride>
</file>

<file path=ppt/theme/themeOverride3.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themeOverride>
</file>

<file path=ppt/theme/themeOverride4.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themeOverride>
</file>

<file path=docProps/app.xml><?xml version="1.0" encoding="utf-8"?>
<Properties xmlns="http://schemas.openxmlformats.org/officeDocument/2006/extended-properties" xmlns:vt="http://schemas.openxmlformats.org/officeDocument/2006/docPropsVTypes">
  <Template/>
  <TotalTime>5788</TotalTime>
  <Words>1496</Words>
  <Application>Microsoft Office PowerPoint</Application>
  <PresentationFormat>On-screen Show (4:3)</PresentationFormat>
  <Paragraphs>149</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report template (2)</vt:lpstr>
      <vt:lpstr>خدمات سلامت روان در بهبود یافتگان کووید 19</vt:lpstr>
      <vt:lpstr>جلسه اول </vt:lpstr>
      <vt:lpstr>PowerPoint Presentation</vt:lpstr>
      <vt:lpstr>نکاتی برای یادآوری</vt:lpstr>
      <vt:lpstr>پرسش ها:</vt:lpstr>
      <vt:lpstr>در صورت پاسخ مثبت:</vt:lpstr>
      <vt:lpstr>در صورت ابراز اضطراب و استرس  او را تأیید کنید.  به شرایط ویژه مراجع مانند بستری در بیمارستان، سالمندی، مشکلات خانوادگی، اجتماعی و اقتصادی فرد توجه کنید.</vt:lpstr>
      <vt:lpstr>آموزش مدیریت استرس</vt:lpstr>
      <vt:lpstr>تعریف استرس</vt:lpstr>
      <vt:lpstr>گام اول - شناسایی منابع استرس</vt:lpstr>
      <vt:lpstr>شناسایی منابع استرس تجربه شده</vt:lpstr>
      <vt:lpstr>گام دوم-بررسی نشانه های استرس و تفکیک استرس مفید و مضر</vt:lpstr>
      <vt:lpstr>آموزش استرس مفید/ غیر مفید</vt:lpstr>
      <vt:lpstr>گام سوم- بررسی ، شناسایی و آموزش شیوه‌های مواجهه سالم و ناسالم مواجهه با استرس</vt:lpstr>
      <vt:lpstr>گام چهارم- مدیریت نگرانی های مفید </vt:lpstr>
      <vt:lpstr>.... نگرانی های مفید </vt:lpstr>
      <vt:lpstr>گام پنجم- ارزیابی موقعیت پر استرس را در بلند مدت (تکنیک پرسپکتیو) </vt:lpstr>
      <vt:lpstr>گام ششم – تهیه فهرستی از برنامه‌های روزانه تهیه کند و اولویت بندی آن‌ها</vt:lpstr>
      <vt:lpstr>گام ششم – تهیه فهرستی از برنامه‌های روزانه تهیه کند و اولویت بندی آن‌ها</vt:lpstr>
      <vt:lpstr>گام ششم – تهیه فهرستی از برنامه‌های روزانه تهیه کند و اولویت بندی آن‌ها</vt:lpstr>
      <vt:lpstr>گام هفتم – تمرین روش‌های آرام سازی </vt:lpstr>
      <vt:lpstr>در پایان جلسه از فرد بهبودیافته بخواهید به صورت روزانه تمرینات آرام سازی را انجام دهد. </vt:lpstr>
      <vt:lpstr>PowerPoint Presentation</vt:lpstr>
    </vt:vector>
  </TitlesOfParts>
  <Company>Office07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a-moghisi</dc:creator>
  <cp:lastModifiedBy>شیری  زهره</cp:lastModifiedBy>
  <cp:revision>419</cp:revision>
  <cp:lastPrinted>2018-11-20T13:34:21Z</cp:lastPrinted>
  <dcterms:created xsi:type="dcterms:W3CDTF">2011-10-25T08:46:34Z</dcterms:created>
  <dcterms:modified xsi:type="dcterms:W3CDTF">2021-07-26T06:55:09Z</dcterms:modified>
</cp:coreProperties>
</file>